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61" r:id="rId2"/>
    <p:sldId id="257" r:id="rId3"/>
    <p:sldId id="265" r:id="rId4"/>
    <p:sldId id="259"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E2E837-FFB2-4101-8054-6283B376009F}" v="1" dt="2025-05-29T10:08:55.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313" autoAdjust="0"/>
  </p:normalViewPr>
  <p:slideViewPr>
    <p:cSldViewPr snapToGrid="0">
      <p:cViewPr varScale="1">
        <p:scale>
          <a:sx n="57" d="100"/>
          <a:sy n="57" d="100"/>
        </p:scale>
        <p:origin x="99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ellowes" userId="36c067e5-1d03-462d-a2a2-f4303cc5b21f" providerId="ADAL" clId="{BDE2E837-FFB2-4101-8054-6283B376009F}"/>
    <pc:docChg chg="undo custSel addSld modSld">
      <pc:chgData name="Cameron Mellowes" userId="36c067e5-1d03-462d-a2a2-f4303cc5b21f" providerId="ADAL" clId="{BDE2E837-FFB2-4101-8054-6283B376009F}" dt="2025-05-29T15:39:51.262" v="3025" actId="20577"/>
      <pc:docMkLst>
        <pc:docMk/>
      </pc:docMkLst>
      <pc:sldChg chg="modSp add mod setBg modNotesTx">
        <pc:chgData name="Cameron Mellowes" userId="36c067e5-1d03-462d-a2a2-f4303cc5b21f" providerId="ADAL" clId="{BDE2E837-FFB2-4101-8054-6283B376009F}" dt="2025-05-29T15:39:51.262" v="3025" actId="20577"/>
        <pc:sldMkLst>
          <pc:docMk/>
          <pc:sldMk cId="155692687" sldId="257"/>
        </pc:sldMkLst>
        <pc:spChg chg="mod">
          <ac:chgData name="Cameron Mellowes" userId="36c067e5-1d03-462d-a2a2-f4303cc5b21f" providerId="ADAL" clId="{BDE2E837-FFB2-4101-8054-6283B376009F}" dt="2025-05-29T12:39:24.998" v="2922" actId="120"/>
          <ac:spMkLst>
            <pc:docMk/>
            <pc:sldMk cId="155692687" sldId="257"/>
            <ac:spMk id="2" creationId="{BEDCB2D6-6D1F-8068-85AE-501A1318285C}"/>
          </ac:spMkLst>
        </pc:spChg>
        <pc:graphicFrameChg chg="mod">
          <ac:chgData name="Cameron Mellowes" userId="36c067e5-1d03-462d-a2a2-f4303cc5b21f" providerId="ADAL" clId="{BDE2E837-FFB2-4101-8054-6283B376009F}" dt="2025-05-29T10:14:08.872" v="602" actId="1076"/>
          <ac:graphicFrameMkLst>
            <pc:docMk/>
            <pc:sldMk cId="155692687" sldId="257"/>
            <ac:graphicFrameMk id="45" creationId="{A703FC81-E3B7-1519-FAB9-D6CA68376A2B}"/>
          </ac:graphicFrameMkLst>
        </pc:graphicFrameChg>
      </pc:sldChg>
      <pc:sldChg chg="modSp mod modNotesTx">
        <pc:chgData name="Cameron Mellowes" userId="36c067e5-1d03-462d-a2a2-f4303cc5b21f" providerId="ADAL" clId="{BDE2E837-FFB2-4101-8054-6283B376009F}" dt="2025-05-29T15:39:26.782" v="3022" actId="5793"/>
        <pc:sldMkLst>
          <pc:docMk/>
          <pc:sldMk cId="3726336905" sldId="259"/>
        </pc:sldMkLst>
        <pc:spChg chg="mod">
          <ac:chgData name="Cameron Mellowes" userId="36c067e5-1d03-462d-a2a2-f4303cc5b21f" providerId="ADAL" clId="{BDE2E837-FFB2-4101-8054-6283B376009F}" dt="2025-05-28T13:50:53.285" v="1" actId="20577"/>
          <ac:spMkLst>
            <pc:docMk/>
            <pc:sldMk cId="3726336905" sldId="259"/>
            <ac:spMk id="2" creationId="{6F4C5BFF-39AF-A6A7-3DE8-EBA05C0FE0DA}"/>
          </ac:spMkLst>
        </pc:spChg>
        <pc:spChg chg="mod">
          <ac:chgData name="Cameron Mellowes" userId="36c067e5-1d03-462d-a2a2-f4303cc5b21f" providerId="ADAL" clId="{BDE2E837-FFB2-4101-8054-6283B376009F}" dt="2025-05-29T10:59:35.840" v="2370" actId="20577"/>
          <ac:spMkLst>
            <pc:docMk/>
            <pc:sldMk cId="3726336905" sldId="259"/>
            <ac:spMk id="3" creationId="{46FD835B-3369-04D0-3450-47046FDC3055}"/>
          </ac:spMkLst>
        </pc:spChg>
      </pc:sldChg>
      <pc:sldChg chg="modSp mod">
        <pc:chgData name="Cameron Mellowes" userId="36c067e5-1d03-462d-a2a2-f4303cc5b21f" providerId="ADAL" clId="{BDE2E837-FFB2-4101-8054-6283B376009F}" dt="2025-05-29T12:49:15.034" v="3019" actId="20577"/>
        <pc:sldMkLst>
          <pc:docMk/>
          <pc:sldMk cId="4043704639" sldId="261"/>
        </pc:sldMkLst>
        <pc:spChg chg="mod">
          <ac:chgData name="Cameron Mellowes" userId="36c067e5-1d03-462d-a2a2-f4303cc5b21f" providerId="ADAL" clId="{BDE2E837-FFB2-4101-8054-6283B376009F}" dt="2025-05-29T12:49:15.034" v="3019" actId="20577"/>
          <ac:spMkLst>
            <pc:docMk/>
            <pc:sldMk cId="4043704639" sldId="261"/>
            <ac:spMk id="2" creationId="{94827B54-F9F5-262A-35DD-882C4C29D091}"/>
          </ac:spMkLst>
        </pc:spChg>
      </pc:sldChg>
      <pc:sldChg chg="addSp delSp modSp mod modNotesTx">
        <pc:chgData name="Cameron Mellowes" userId="36c067e5-1d03-462d-a2a2-f4303cc5b21f" providerId="ADAL" clId="{BDE2E837-FFB2-4101-8054-6283B376009F}" dt="2025-05-29T15:39:31.316" v="3023" actId="20577"/>
        <pc:sldMkLst>
          <pc:docMk/>
          <pc:sldMk cId="870652257" sldId="262"/>
        </pc:sldMkLst>
        <pc:spChg chg="mod">
          <ac:chgData name="Cameron Mellowes" userId="36c067e5-1d03-462d-a2a2-f4303cc5b21f" providerId="ADAL" clId="{BDE2E837-FFB2-4101-8054-6283B376009F}" dt="2025-05-29T12:47:53.459" v="2978" actId="20577"/>
          <ac:spMkLst>
            <pc:docMk/>
            <pc:sldMk cId="870652257" sldId="262"/>
            <ac:spMk id="2" creationId="{CB50A115-1D7F-0C22-5F92-71B642D43AF2}"/>
          </ac:spMkLst>
        </pc:spChg>
        <pc:spChg chg="del">
          <ac:chgData name="Cameron Mellowes" userId="36c067e5-1d03-462d-a2a2-f4303cc5b21f" providerId="ADAL" clId="{BDE2E837-FFB2-4101-8054-6283B376009F}" dt="2025-05-28T13:51:18.829" v="26" actId="478"/>
          <ac:spMkLst>
            <pc:docMk/>
            <pc:sldMk cId="870652257" sldId="262"/>
            <ac:spMk id="4" creationId="{CA009628-7933-EB88-8DED-5115AA5901BD}"/>
          </ac:spMkLst>
        </pc:spChg>
        <pc:spChg chg="del">
          <ac:chgData name="Cameron Mellowes" userId="36c067e5-1d03-462d-a2a2-f4303cc5b21f" providerId="ADAL" clId="{BDE2E837-FFB2-4101-8054-6283B376009F}" dt="2025-05-28T13:51:14.510" v="25" actId="478"/>
          <ac:spMkLst>
            <pc:docMk/>
            <pc:sldMk cId="870652257" sldId="262"/>
            <ac:spMk id="5" creationId="{18151ACF-7FBB-F54B-DE3D-EF9B4A1C88EE}"/>
          </ac:spMkLst>
        </pc:spChg>
        <pc:spChg chg="del mod">
          <ac:chgData name="Cameron Mellowes" userId="36c067e5-1d03-462d-a2a2-f4303cc5b21f" providerId="ADAL" clId="{BDE2E837-FFB2-4101-8054-6283B376009F}" dt="2025-05-28T15:17:08.799" v="317" actId="478"/>
          <ac:spMkLst>
            <pc:docMk/>
            <pc:sldMk cId="870652257" sldId="262"/>
            <ac:spMk id="6" creationId="{EE2988C5-275D-255A-575B-F265B9F953C8}"/>
          </ac:spMkLst>
        </pc:spChg>
        <pc:spChg chg="del">
          <ac:chgData name="Cameron Mellowes" userId="36c067e5-1d03-462d-a2a2-f4303cc5b21f" providerId="ADAL" clId="{BDE2E837-FFB2-4101-8054-6283B376009F}" dt="2025-05-28T15:17:12.054" v="318" actId="478"/>
          <ac:spMkLst>
            <pc:docMk/>
            <pc:sldMk cId="870652257" sldId="262"/>
            <ac:spMk id="7" creationId="{8E4D3B4D-2C12-0826-5CCF-86133937BC50}"/>
          </ac:spMkLst>
        </pc:spChg>
        <pc:spChg chg="add mod">
          <ac:chgData name="Cameron Mellowes" userId="36c067e5-1d03-462d-a2a2-f4303cc5b21f" providerId="ADAL" clId="{BDE2E837-FFB2-4101-8054-6283B376009F}" dt="2025-05-29T12:47:34.082" v="2952" actId="20577"/>
          <ac:spMkLst>
            <pc:docMk/>
            <pc:sldMk cId="870652257" sldId="262"/>
            <ac:spMk id="8" creationId="{4263F911-835A-609D-E3DD-B613536D512B}"/>
          </ac:spMkLst>
        </pc:spChg>
      </pc:sldChg>
      <pc:sldChg chg="modNotesTx">
        <pc:chgData name="Cameron Mellowes" userId="36c067e5-1d03-462d-a2a2-f4303cc5b21f" providerId="ADAL" clId="{BDE2E837-FFB2-4101-8054-6283B376009F}" dt="2025-05-29T15:39:46.798" v="3024" actId="5793"/>
        <pc:sldMkLst>
          <pc:docMk/>
          <pc:sldMk cId="2840840320" sldId="265"/>
        </pc:sldMkLst>
      </pc:sldChg>
    </pc:docChg>
  </pc:docChgLst>
  <pc:docChgLst>
    <pc:chgData name="Cameron Mellowes" userId="36c067e5-1d03-462d-a2a2-f4303cc5b21f" providerId="ADAL" clId="{43681896-733D-4B14-A833-4BBD8CFF5846}"/>
    <pc:docChg chg="undo custSel delSld modSld">
      <pc:chgData name="Cameron Mellowes" userId="36c067e5-1d03-462d-a2a2-f4303cc5b21f" providerId="ADAL" clId="{43681896-733D-4B14-A833-4BBD8CFF5846}" dt="2024-06-20T13:53:52.918" v="2851" actId="20577"/>
      <pc:docMkLst>
        <pc:docMk/>
      </pc:docMkLst>
      <pc:sldChg chg="modSp mod modNotesTx">
        <pc:chgData name="Cameron Mellowes" userId="36c067e5-1d03-462d-a2a2-f4303cc5b21f" providerId="ADAL" clId="{43681896-733D-4B14-A833-4BBD8CFF5846}" dt="2024-06-20T13:53:47.979" v="2850" actId="20577"/>
        <pc:sldMkLst>
          <pc:docMk/>
          <pc:sldMk cId="3726336905" sldId="259"/>
        </pc:sldMkLst>
      </pc:sldChg>
      <pc:sldChg chg="del modNotesTx">
        <pc:chgData name="Cameron Mellowes" userId="36c067e5-1d03-462d-a2a2-f4303cc5b21f" providerId="ADAL" clId="{43681896-733D-4B14-A833-4BBD8CFF5846}" dt="2024-06-13T08:26:35.149" v="2471" actId="47"/>
        <pc:sldMkLst>
          <pc:docMk/>
          <pc:sldMk cId="2864371498" sldId="260"/>
        </pc:sldMkLst>
      </pc:sldChg>
      <pc:sldChg chg="modSp mod modNotesTx">
        <pc:chgData name="Cameron Mellowes" userId="36c067e5-1d03-462d-a2a2-f4303cc5b21f" providerId="ADAL" clId="{43681896-733D-4B14-A833-4BBD8CFF5846}" dt="2024-06-20T13:53:52.918" v="2851" actId="20577"/>
        <pc:sldMkLst>
          <pc:docMk/>
          <pc:sldMk cId="870652257" sldId="262"/>
        </pc:sldMkLst>
      </pc:sldChg>
      <pc:sldChg chg="del modNotesTx">
        <pc:chgData name="Cameron Mellowes" userId="36c067e5-1d03-462d-a2a2-f4303cc5b21f" providerId="ADAL" clId="{43681896-733D-4B14-A833-4BBD8CFF5846}" dt="2024-06-13T08:26:54.795" v="2472" actId="47"/>
        <pc:sldMkLst>
          <pc:docMk/>
          <pc:sldMk cId="1269857658" sldId="263"/>
        </pc:sldMkLst>
      </pc:sldChg>
      <pc:sldChg chg="modSp del mod modNotesTx">
        <pc:chgData name="Cameron Mellowes" userId="36c067e5-1d03-462d-a2a2-f4303cc5b21f" providerId="ADAL" clId="{43681896-733D-4B14-A833-4BBD8CFF5846}" dt="2024-06-14T08:22:10.123" v="2736" actId="47"/>
        <pc:sldMkLst>
          <pc:docMk/>
          <pc:sldMk cId="2844158827" sldId="264"/>
        </pc:sldMkLst>
      </pc:sldChg>
      <pc:sldChg chg="modSp mod modNotesTx">
        <pc:chgData name="Cameron Mellowes" userId="36c067e5-1d03-462d-a2a2-f4303cc5b21f" providerId="ADAL" clId="{43681896-733D-4B14-A833-4BBD8CFF5846}" dt="2024-06-20T13:53:33.855" v="2849" actId="20577"/>
        <pc:sldMkLst>
          <pc:docMk/>
          <pc:sldMk cId="2840840320" sldId="265"/>
        </pc:sldMkLst>
      </pc:sldChg>
    </pc:docChg>
  </pc:docChgLst>
  <pc:docChgLst>
    <pc:chgData name="Julie McLachlan" userId="S::julie.mclachlan@gov.scot::bbae6eb4-a817-4bcb-aba5-2c90589c00e1" providerId="AD" clId="Web-{999280AF-C01A-DB21-E2DA-53173EEB5227}"/>
    <pc:docChg chg="modSld">
      <pc:chgData name="Julie McLachlan" userId="S::julie.mclachlan@gov.scot::bbae6eb4-a817-4bcb-aba5-2c90589c00e1" providerId="AD" clId="Web-{999280AF-C01A-DB21-E2DA-53173EEB5227}" dt="2024-06-11T15:06:58.701" v="32" actId="20577"/>
      <pc:docMkLst>
        <pc:docMk/>
      </pc:docMkLst>
      <pc:sldChg chg="modSp">
        <pc:chgData name="Julie McLachlan" userId="S::julie.mclachlan@gov.scot::bbae6eb4-a817-4bcb-aba5-2c90589c00e1" providerId="AD" clId="Web-{999280AF-C01A-DB21-E2DA-53173EEB5227}" dt="2024-06-11T15:06:58.701" v="32" actId="20577"/>
        <pc:sldMkLst>
          <pc:docMk/>
          <pc:sldMk cId="3726336905" sldId="259"/>
        </pc:sldMkLst>
      </pc:sldChg>
    </pc:docChg>
  </pc:docChgLst>
  <pc:docChgLst>
    <pc:chgData name="Julie McLachlan" userId="S::julie.mclachlan@gov.scot::bbae6eb4-a817-4bcb-aba5-2c90589c00e1" providerId="AD" clId="Web-{17C0E5FE-CAE9-36E1-B5DF-C5CCE6D48B1A}"/>
    <pc:docChg chg="modSld">
      <pc:chgData name="Julie McLachlan" userId="S::julie.mclachlan@gov.scot::bbae6eb4-a817-4bcb-aba5-2c90589c00e1" providerId="AD" clId="Web-{17C0E5FE-CAE9-36E1-B5DF-C5CCE6D48B1A}" dt="2024-06-11T15:04:53.054" v="63" actId="20577"/>
      <pc:docMkLst>
        <pc:docMk/>
      </pc:docMkLst>
      <pc:sldChg chg="modSp">
        <pc:chgData name="Julie McLachlan" userId="S::julie.mclachlan@gov.scot::bbae6eb4-a817-4bcb-aba5-2c90589c00e1" providerId="AD" clId="Web-{17C0E5FE-CAE9-36E1-B5DF-C5CCE6D48B1A}" dt="2024-06-11T15:03:07.816" v="18" actId="20577"/>
        <pc:sldMkLst>
          <pc:docMk/>
          <pc:sldMk cId="3726336905" sldId="259"/>
        </pc:sldMkLst>
      </pc:sldChg>
      <pc:sldChg chg="modSp">
        <pc:chgData name="Julie McLachlan" userId="S::julie.mclachlan@gov.scot::bbae6eb4-a817-4bcb-aba5-2c90589c00e1" providerId="AD" clId="Web-{17C0E5FE-CAE9-36E1-B5DF-C5CCE6D48B1A}" dt="2024-06-11T15:03:17.395" v="19" actId="20577"/>
        <pc:sldMkLst>
          <pc:docMk/>
          <pc:sldMk cId="870652257" sldId="262"/>
        </pc:sldMkLst>
      </pc:sldChg>
      <pc:sldChg chg="modSp">
        <pc:chgData name="Julie McLachlan" userId="S::julie.mclachlan@gov.scot::bbae6eb4-a817-4bcb-aba5-2c90589c00e1" providerId="AD" clId="Web-{17C0E5FE-CAE9-36E1-B5DF-C5CCE6D48B1A}" dt="2024-06-11T15:03:36.348" v="21" actId="20577"/>
        <pc:sldMkLst>
          <pc:docMk/>
          <pc:sldMk cId="1269857658" sldId="263"/>
        </pc:sldMkLst>
      </pc:sldChg>
      <pc:sldChg chg="modSp">
        <pc:chgData name="Julie McLachlan" userId="S::julie.mclachlan@gov.scot::bbae6eb4-a817-4bcb-aba5-2c90589c00e1" providerId="AD" clId="Web-{17C0E5FE-CAE9-36E1-B5DF-C5CCE6D48B1A}" dt="2024-06-11T15:04:53.054" v="63" actId="20577"/>
        <pc:sldMkLst>
          <pc:docMk/>
          <pc:sldMk cId="2844158827" sldId="26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1D0D7A-8A9D-42E5-ACFC-594E40D8D722}" type="doc">
      <dgm:prSet loTypeId="urn:microsoft.com/office/officeart/2016/7/layout/RoundedRectangleTimeline" loCatId="process" qsTypeId="urn:microsoft.com/office/officeart/2005/8/quickstyle/simple1" qsCatId="simple" csTypeId="urn:microsoft.com/office/officeart/2005/8/colors/colorful5" csCatId="colorful" phldr="1"/>
      <dgm:spPr/>
      <dgm:t>
        <a:bodyPr/>
        <a:lstStyle/>
        <a:p>
          <a:endParaRPr lang="en-US"/>
        </a:p>
      </dgm:t>
    </dgm:pt>
    <dgm:pt modelId="{ED4613ED-6678-4454-AE18-7A7C34A564E5}">
      <dgm:prSet/>
      <dgm:spPr/>
      <dgm:t>
        <a:bodyPr/>
        <a:lstStyle/>
        <a:p>
          <a:r>
            <a:rPr lang="en-US"/>
            <a:t>Dec. 2017</a:t>
          </a:r>
        </a:p>
      </dgm:t>
    </dgm:pt>
    <dgm:pt modelId="{3C76BC87-8B47-457E-879C-5E1B83DCC79B}" type="parTrans" cxnId="{8ED9487D-A09A-403B-B913-519969CF2004}">
      <dgm:prSet/>
      <dgm:spPr/>
      <dgm:t>
        <a:bodyPr/>
        <a:lstStyle/>
        <a:p>
          <a:endParaRPr lang="en-US"/>
        </a:p>
      </dgm:t>
    </dgm:pt>
    <dgm:pt modelId="{9D5729B1-A9AF-46C6-93AB-EFA846C394E9}" type="sibTrans" cxnId="{8ED9487D-A09A-403B-B913-519969CF2004}">
      <dgm:prSet/>
      <dgm:spPr/>
      <dgm:t>
        <a:bodyPr/>
        <a:lstStyle/>
        <a:p>
          <a:endParaRPr lang="en-US"/>
        </a:p>
      </dgm:t>
    </dgm:pt>
    <dgm:pt modelId="{2E7EA66D-C0F9-4C8E-A47E-D8A76B079D96}">
      <dgm:prSet/>
      <dgm:spPr/>
      <dgm:t>
        <a:bodyPr/>
        <a:lstStyle/>
        <a:p>
          <a:r>
            <a:rPr lang="en-US" dirty="0"/>
            <a:t>SG and COSLA joint Local Governance Review launched in 2017</a:t>
          </a:r>
        </a:p>
      </dgm:t>
    </dgm:pt>
    <dgm:pt modelId="{CD39D3AE-EB6D-46AD-A7B1-D00EF79AC303}" type="parTrans" cxnId="{6381E8F7-6A53-439E-AF48-CCE7FA3ED506}">
      <dgm:prSet/>
      <dgm:spPr/>
      <dgm:t>
        <a:bodyPr/>
        <a:lstStyle/>
        <a:p>
          <a:endParaRPr lang="en-US"/>
        </a:p>
      </dgm:t>
    </dgm:pt>
    <dgm:pt modelId="{8D9C58DC-713D-46CC-A894-CE22B2E465B2}" type="sibTrans" cxnId="{6381E8F7-6A53-439E-AF48-CCE7FA3ED506}">
      <dgm:prSet/>
      <dgm:spPr/>
      <dgm:t>
        <a:bodyPr/>
        <a:lstStyle/>
        <a:p>
          <a:endParaRPr lang="en-US"/>
        </a:p>
      </dgm:t>
    </dgm:pt>
    <dgm:pt modelId="{6CD9FDA0-4F25-4492-B33A-B1048C486012}">
      <dgm:prSet/>
      <dgm:spPr/>
      <dgm:t>
        <a:bodyPr/>
        <a:lstStyle/>
        <a:p>
          <a:r>
            <a:rPr lang="en-US"/>
            <a:t>May 2018</a:t>
          </a:r>
        </a:p>
      </dgm:t>
    </dgm:pt>
    <dgm:pt modelId="{0AC43612-2796-453E-9FAB-133AC05A17B6}" type="parTrans" cxnId="{9E2E843E-E883-4DD5-84EB-0C7FEEC4708F}">
      <dgm:prSet/>
      <dgm:spPr/>
      <dgm:t>
        <a:bodyPr/>
        <a:lstStyle/>
        <a:p>
          <a:endParaRPr lang="en-US"/>
        </a:p>
      </dgm:t>
    </dgm:pt>
    <dgm:pt modelId="{36BF254A-3B4C-4F86-A124-B3EF86637A54}" type="sibTrans" cxnId="{9E2E843E-E883-4DD5-84EB-0C7FEEC4708F}">
      <dgm:prSet/>
      <dgm:spPr/>
      <dgm:t>
        <a:bodyPr/>
        <a:lstStyle/>
        <a:p>
          <a:endParaRPr lang="en-US"/>
        </a:p>
      </dgm:t>
    </dgm:pt>
    <dgm:pt modelId="{B552A5D3-F871-4300-ABD8-820193BE7514}">
      <dgm:prSet/>
      <dgm:spPr/>
      <dgm:t>
        <a:bodyPr/>
        <a:lstStyle/>
        <a:p>
          <a:r>
            <a:rPr lang="en-US"/>
            <a:t>Phase one of Democracy Matters launched – clear desire for greater community control.</a:t>
          </a:r>
        </a:p>
      </dgm:t>
    </dgm:pt>
    <dgm:pt modelId="{36ECF4B8-A0CC-425D-91F0-7A52D2DD6264}" type="parTrans" cxnId="{28961BF7-AD6D-4EF9-AE79-ECE672F215A4}">
      <dgm:prSet/>
      <dgm:spPr/>
      <dgm:t>
        <a:bodyPr/>
        <a:lstStyle/>
        <a:p>
          <a:endParaRPr lang="en-US"/>
        </a:p>
      </dgm:t>
    </dgm:pt>
    <dgm:pt modelId="{0BBC35C7-9133-4816-B08F-C4CE100B030E}" type="sibTrans" cxnId="{28961BF7-AD6D-4EF9-AE79-ECE672F215A4}">
      <dgm:prSet/>
      <dgm:spPr/>
      <dgm:t>
        <a:bodyPr/>
        <a:lstStyle/>
        <a:p>
          <a:endParaRPr lang="en-US"/>
        </a:p>
      </dgm:t>
    </dgm:pt>
    <dgm:pt modelId="{350FAC0B-F454-4C26-A0CD-39A16444D764}">
      <dgm:prSet/>
      <dgm:spPr/>
      <dgm:t>
        <a:bodyPr/>
        <a:lstStyle/>
        <a:p>
          <a:r>
            <a:rPr lang="en-US"/>
            <a:t>Aug. 2023</a:t>
          </a:r>
        </a:p>
      </dgm:t>
    </dgm:pt>
    <dgm:pt modelId="{FBB9CAA5-50F5-44C1-A301-AB2E2798EDB6}" type="parTrans" cxnId="{CEA3131A-4D5D-4C51-A78A-0E83EA982A3B}">
      <dgm:prSet/>
      <dgm:spPr/>
      <dgm:t>
        <a:bodyPr/>
        <a:lstStyle/>
        <a:p>
          <a:endParaRPr lang="en-US"/>
        </a:p>
      </dgm:t>
    </dgm:pt>
    <dgm:pt modelId="{058E3D92-9BE2-4264-84DB-8451BB503A0A}" type="sibTrans" cxnId="{CEA3131A-4D5D-4C51-A78A-0E83EA982A3B}">
      <dgm:prSet/>
      <dgm:spPr/>
      <dgm:t>
        <a:bodyPr/>
        <a:lstStyle/>
        <a:p>
          <a:endParaRPr lang="en-US"/>
        </a:p>
      </dgm:t>
    </dgm:pt>
    <dgm:pt modelId="{EBD54D44-C435-452A-AD1A-18FEDA7CD736}">
      <dgm:prSet/>
      <dgm:spPr/>
      <dgm:t>
        <a:bodyPr/>
        <a:lstStyle/>
        <a:p>
          <a:r>
            <a:rPr lang="en-US"/>
            <a:t>Phase two launched with extensive findings published in September 2024.</a:t>
          </a:r>
        </a:p>
      </dgm:t>
    </dgm:pt>
    <dgm:pt modelId="{E31C40C1-EE7D-4F51-AE50-1DFEEB18B398}" type="parTrans" cxnId="{008322C5-EE95-4C3A-BBB0-6945378EB232}">
      <dgm:prSet/>
      <dgm:spPr/>
      <dgm:t>
        <a:bodyPr/>
        <a:lstStyle/>
        <a:p>
          <a:endParaRPr lang="en-US"/>
        </a:p>
      </dgm:t>
    </dgm:pt>
    <dgm:pt modelId="{EAB7B031-74C5-42EF-99A7-343B3462EDD9}" type="sibTrans" cxnId="{008322C5-EE95-4C3A-BBB0-6945378EB232}">
      <dgm:prSet/>
      <dgm:spPr/>
      <dgm:t>
        <a:bodyPr/>
        <a:lstStyle/>
        <a:p>
          <a:endParaRPr lang="en-US"/>
        </a:p>
      </dgm:t>
    </dgm:pt>
    <dgm:pt modelId="{43B4839D-F1F5-47AC-AB1E-72D52ACC0AB9}">
      <dgm:prSet/>
      <dgm:spPr/>
      <dgm:t>
        <a:bodyPr/>
        <a:lstStyle/>
        <a:p>
          <a:r>
            <a:rPr lang="en-US"/>
            <a:t>Dec. 2024</a:t>
          </a:r>
        </a:p>
      </dgm:t>
    </dgm:pt>
    <dgm:pt modelId="{AC2798A7-0025-420A-AADF-76D76EBFE69F}" type="parTrans" cxnId="{DC0C64B5-55DC-4D90-BD53-F4E338BE2183}">
      <dgm:prSet/>
      <dgm:spPr/>
      <dgm:t>
        <a:bodyPr/>
        <a:lstStyle/>
        <a:p>
          <a:endParaRPr lang="en-US"/>
        </a:p>
      </dgm:t>
    </dgm:pt>
    <dgm:pt modelId="{0B8584B3-66B0-4868-825C-00D12C37FB70}" type="sibTrans" cxnId="{DC0C64B5-55DC-4D90-BD53-F4E338BE2183}">
      <dgm:prSet/>
      <dgm:spPr/>
      <dgm:t>
        <a:bodyPr/>
        <a:lstStyle/>
        <a:p>
          <a:endParaRPr lang="en-US"/>
        </a:p>
      </dgm:t>
    </dgm:pt>
    <dgm:pt modelId="{19415AD3-1B63-4DCB-B82A-FEBE9F1D20C9}">
      <dgm:prSet/>
      <dgm:spPr/>
      <dgm:t>
        <a:bodyPr/>
        <a:lstStyle/>
        <a:p>
          <a:r>
            <a:rPr lang="en-US"/>
            <a:t>Steering Group assembled to further develop the process findings</a:t>
          </a:r>
        </a:p>
      </dgm:t>
    </dgm:pt>
    <dgm:pt modelId="{94AD350F-A492-4665-8DF9-C6232B1D274F}" type="parTrans" cxnId="{B1EA0C69-33D6-4044-9CCA-10714F48778D}">
      <dgm:prSet/>
      <dgm:spPr/>
      <dgm:t>
        <a:bodyPr/>
        <a:lstStyle/>
        <a:p>
          <a:endParaRPr lang="en-US"/>
        </a:p>
      </dgm:t>
    </dgm:pt>
    <dgm:pt modelId="{23202ADF-7B9A-4226-9111-C7DD7D04251A}" type="sibTrans" cxnId="{B1EA0C69-33D6-4044-9CCA-10714F48778D}">
      <dgm:prSet/>
      <dgm:spPr/>
      <dgm:t>
        <a:bodyPr/>
        <a:lstStyle/>
        <a:p>
          <a:endParaRPr lang="en-US"/>
        </a:p>
      </dgm:t>
    </dgm:pt>
    <dgm:pt modelId="{9D7A7925-6034-44B3-B2B0-FFF538B0E34D}" type="pres">
      <dgm:prSet presAssocID="{841D0D7A-8A9D-42E5-ACFC-594E40D8D722}" presName="Name0" presStyleCnt="0">
        <dgm:presLayoutVars>
          <dgm:chMax/>
          <dgm:chPref/>
          <dgm:animLvl val="lvl"/>
        </dgm:presLayoutVars>
      </dgm:prSet>
      <dgm:spPr/>
    </dgm:pt>
    <dgm:pt modelId="{02DC511A-B70D-4487-AF7F-01A90660BE1C}" type="pres">
      <dgm:prSet presAssocID="{ED4613ED-6678-4454-AE18-7A7C34A564E5}" presName="composite1" presStyleCnt="0"/>
      <dgm:spPr/>
    </dgm:pt>
    <dgm:pt modelId="{3C569509-359E-411F-AEB1-C3543BB3362E}" type="pres">
      <dgm:prSet presAssocID="{ED4613ED-6678-4454-AE18-7A7C34A564E5}" presName="parent1" presStyleLbl="alignNode1" presStyleIdx="0" presStyleCnt="4">
        <dgm:presLayoutVars>
          <dgm:chMax val="1"/>
          <dgm:chPref val="1"/>
          <dgm:bulletEnabled val="1"/>
        </dgm:presLayoutVars>
      </dgm:prSet>
      <dgm:spPr/>
    </dgm:pt>
    <dgm:pt modelId="{67752201-2590-4658-82FE-030CDD7282BF}" type="pres">
      <dgm:prSet presAssocID="{ED4613ED-6678-4454-AE18-7A7C34A564E5}" presName="Childtext1" presStyleLbl="revTx" presStyleIdx="0" presStyleCnt="4">
        <dgm:presLayoutVars>
          <dgm:bulletEnabled val="1"/>
        </dgm:presLayoutVars>
      </dgm:prSet>
      <dgm:spPr/>
    </dgm:pt>
    <dgm:pt modelId="{D096A972-E608-4DC6-B6CE-0AF266A5C13D}" type="pres">
      <dgm:prSet presAssocID="{ED4613ED-6678-4454-AE18-7A7C34A564E5}" presName="ConnectLine1" presStyleLbl="sibTrans1D1" presStyleIdx="0" presStyleCnt="4"/>
      <dgm:spPr>
        <a:noFill/>
        <a:ln w="12700" cap="flat" cmpd="sng" algn="ctr">
          <a:solidFill>
            <a:schemeClr val="accent5">
              <a:hueOff val="0"/>
              <a:satOff val="0"/>
              <a:lumOff val="0"/>
              <a:alphaOff val="0"/>
            </a:schemeClr>
          </a:solidFill>
          <a:prstDash val="dash"/>
          <a:miter lim="800000"/>
        </a:ln>
        <a:effectLst/>
      </dgm:spPr>
    </dgm:pt>
    <dgm:pt modelId="{277652BD-AB2E-4C95-8B03-936B4577FF7A}" type="pres">
      <dgm:prSet presAssocID="{ED4613ED-6678-4454-AE18-7A7C34A564E5}" presName="ConnectLineEnd1" presStyleLbl="lnNode1" presStyleIdx="0" presStyleCnt="4"/>
      <dgm:spPr/>
    </dgm:pt>
    <dgm:pt modelId="{196EC341-984B-48DB-9EA3-FC4FA1C7AA94}" type="pres">
      <dgm:prSet presAssocID="{ED4613ED-6678-4454-AE18-7A7C34A564E5}" presName="EmptyPane1" presStyleCnt="0"/>
      <dgm:spPr/>
    </dgm:pt>
    <dgm:pt modelId="{48309674-F2D3-4431-9A23-603F90DC9B73}" type="pres">
      <dgm:prSet presAssocID="{9D5729B1-A9AF-46C6-93AB-EFA846C394E9}" presName="spaceBetweenRectangles1" presStyleCnt="0"/>
      <dgm:spPr/>
    </dgm:pt>
    <dgm:pt modelId="{F62EB486-5B47-444D-939C-1C59A44ADB10}" type="pres">
      <dgm:prSet presAssocID="{6CD9FDA0-4F25-4492-B33A-B1048C486012}" presName="composite1" presStyleCnt="0"/>
      <dgm:spPr/>
    </dgm:pt>
    <dgm:pt modelId="{704A3B4D-C084-4808-B6E5-41DE5F0B6846}" type="pres">
      <dgm:prSet presAssocID="{6CD9FDA0-4F25-4492-B33A-B1048C486012}" presName="parent1" presStyleLbl="alignNode1" presStyleIdx="1" presStyleCnt="4">
        <dgm:presLayoutVars>
          <dgm:chMax val="1"/>
          <dgm:chPref val="1"/>
          <dgm:bulletEnabled val="1"/>
        </dgm:presLayoutVars>
      </dgm:prSet>
      <dgm:spPr/>
    </dgm:pt>
    <dgm:pt modelId="{2E346AFA-8DDC-4989-B332-6134708867B2}" type="pres">
      <dgm:prSet presAssocID="{6CD9FDA0-4F25-4492-B33A-B1048C486012}" presName="Childtext1" presStyleLbl="revTx" presStyleIdx="1" presStyleCnt="4">
        <dgm:presLayoutVars>
          <dgm:bulletEnabled val="1"/>
        </dgm:presLayoutVars>
      </dgm:prSet>
      <dgm:spPr/>
    </dgm:pt>
    <dgm:pt modelId="{846F49BE-3046-4E0D-BD20-0D3AA286941E}" type="pres">
      <dgm:prSet presAssocID="{6CD9FDA0-4F25-4492-B33A-B1048C486012}" presName="ConnectLine1" presStyleLbl="sibTrans1D1" presStyleIdx="1" presStyleCnt="4"/>
      <dgm:spPr>
        <a:noFill/>
        <a:ln w="12700" cap="flat" cmpd="sng" algn="ctr">
          <a:solidFill>
            <a:schemeClr val="accent5">
              <a:hueOff val="-4050717"/>
              <a:satOff val="-275"/>
              <a:lumOff val="654"/>
              <a:alphaOff val="0"/>
            </a:schemeClr>
          </a:solidFill>
          <a:prstDash val="dash"/>
          <a:miter lim="800000"/>
        </a:ln>
        <a:effectLst/>
      </dgm:spPr>
    </dgm:pt>
    <dgm:pt modelId="{A6105314-02B1-4D66-9A1C-B40BA8F8D8E8}" type="pres">
      <dgm:prSet presAssocID="{6CD9FDA0-4F25-4492-B33A-B1048C486012}" presName="ConnectLineEnd1" presStyleLbl="lnNode1" presStyleIdx="1" presStyleCnt="4"/>
      <dgm:spPr/>
    </dgm:pt>
    <dgm:pt modelId="{757FD54C-9C5A-493C-817F-48201680AC7C}" type="pres">
      <dgm:prSet presAssocID="{6CD9FDA0-4F25-4492-B33A-B1048C486012}" presName="EmptyPane1" presStyleCnt="0"/>
      <dgm:spPr/>
    </dgm:pt>
    <dgm:pt modelId="{19BB1FB2-6CC8-49CF-9346-F4AAAF54190C}" type="pres">
      <dgm:prSet presAssocID="{36BF254A-3B4C-4F86-A124-B3EF86637A54}" presName="spaceBetweenRectangles1" presStyleCnt="0"/>
      <dgm:spPr/>
    </dgm:pt>
    <dgm:pt modelId="{7C043224-DFA2-4FF4-AB9D-9C1A8CE53A2C}" type="pres">
      <dgm:prSet presAssocID="{350FAC0B-F454-4C26-A0CD-39A16444D764}" presName="composite1" presStyleCnt="0"/>
      <dgm:spPr/>
    </dgm:pt>
    <dgm:pt modelId="{6434408F-6A27-42FD-B102-9130BD59DBAA}" type="pres">
      <dgm:prSet presAssocID="{350FAC0B-F454-4C26-A0CD-39A16444D764}" presName="parent1" presStyleLbl="alignNode1" presStyleIdx="2" presStyleCnt="4">
        <dgm:presLayoutVars>
          <dgm:chMax val="1"/>
          <dgm:chPref val="1"/>
          <dgm:bulletEnabled val="1"/>
        </dgm:presLayoutVars>
      </dgm:prSet>
      <dgm:spPr/>
    </dgm:pt>
    <dgm:pt modelId="{124E0059-5A68-44AB-903C-C2CC6BDA76BB}" type="pres">
      <dgm:prSet presAssocID="{350FAC0B-F454-4C26-A0CD-39A16444D764}" presName="Childtext1" presStyleLbl="revTx" presStyleIdx="2" presStyleCnt="4">
        <dgm:presLayoutVars>
          <dgm:bulletEnabled val="1"/>
        </dgm:presLayoutVars>
      </dgm:prSet>
      <dgm:spPr/>
    </dgm:pt>
    <dgm:pt modelId="{10E5F585-20B0-410C-8177-BE4BE7878DAB}" type="pres">
      <dgm:prSet presAssocID="{350FAC0B-F454-4C26-A0CD-39A16444D764}" presName="ConnectLine1" presStyleLbl="sibTrans1D1" presStyleIdx="2" presStyleCnt="4"/>
      <dgm:spPr>
        <a:noFill/>
        <a:ln w="12700" cap="flat" cmpd="sng" algn="ctr">
          <a:solidFill>
            <a:schemeClr val="accent5">
              <a:hueOff val="-8101434"/>
              <a:satOff val="-551"/>
              <a:lumOff val="1307"/>
              <a:alphaOff val="0"/>
            </a:schemeClr>
          </a:solidFill>
          <a:prstDash val="dash"/>
          <a:miter lim="800000"/>
        </a:ln>
        <a:effectLst/>
      </dgm:spPr>
    </dgm:pt>
    <dgm:pt modelId="{47F3C2BD-6280-4BEC-8DAB-7CD0DEA6F46B}" type="pres">
      <dgm:prSet presAssocID="{350FAC0B-F454-4C26-A0CD-39A16444D764}" presName="ConnectLineEnd1" presStyleLbl="lnNode1" presStyleIdx="2" presStyleCnt="4"/>
      <dgm:spPr/>
    </dgm:pt>
    <dgm:pt modelId="{AFDC04A1-A91A-4CE4-BBB7-2B040A67A899}" type="pres">
      <dgm:prSet presAssocID="{350FAC0B-F454-4C26-A0CD-39A16444D764}" presName="EmptyPane1" presStyleCnt="0"/>
      <dgm:spPr/>
    </dgm:pt>
    <dgm:pt modelId="{BEFF5181-63FB-400B-957E-EE5A1A168C59}" type="pres">
      <dgm:prSet presAssocID="{058E3D92-9BE2-4264-84DB-8451BB503A0A}" presName="spaceBetweenRectangles1" presStyleCnt="0"/>
      <dgm:spPr/>
    </dgm:pt>
    <dgm:pt modelId="{432AA73B-04C6-4755-8D8C-B08BD1425C66}" type="pres">
      <dgm:prSet presAssocID="{43B4839D-F1F5-47AC-AB1E-72D52ACC0AB9}" presName="composite1" presStyleCnt="0"/>
      <dgm:spPr/>
    </dgm:pt>
    <dgm:pt modelId="{BB62E376-B83B-4744-BE79-AD8BDC17389E}" type="pres">
      <dgm:prSet presAssocID="{43B4839D-F1F5-47AC-AB1E-72D52ACC0AB9}" presName="parent1" presStyleLbl="alignNode1" presStyleIdx="3" presStyleCnt="4">
        <dgm:presLayoutVars>
          <dgm:chMax val="1"/>
          <dgm:chPref val="1"/>
          <dgm:bulletEnabled val="1"/>
        </dgm:presLayoutVars>
      </dgm:prSet>
      <dgm:spPr/>
    </dgm:pt>
    <dgm:pt modelId="{6379C3EF-C03D-4CC5-BE05-80D39382ADA0}" type="pres">
      <dgm:prSet presAssocID="{43B4839D-F1F5-47AC-AB1E-72D52ACC0AB9}" presName="Childtext1" presStyleLbl="revTx" presStyleIdx="3" presStyleCnt="4">
        <dgm:presLayoutVars>
          <dgm:bulletEnabled val="1"/>
        </dgm:presLayoutVars>
      </dgm:prSet>
      <dgm:spPr/>
    </dgm:pt>
    <dgm:pt modelId="{AF214E54-31A8-402F-A285-0EFC3AD17210}" type="pres">
      <dgm:prSet presAssocID="{43B4839D-F1F5-47AC-AB1E-72D52ACC0AB9}" presName="ConnectLine1" presStyleLbl="sibTrans1D1" presStyleIdx="3" presStyleCnt="4"/>
      <dgm:spPr>
        <a:noFill/>
        <a:ln w="12700" cap="flat" cmpd="sng" algn="ctr">
          <a:solidFill>
            <a:schemeClr val="accent5">
              <a:hueOff val="-12152150"/>
              <a:satOff val="-826"/>
              <a:lumOff val="1961"/>
              <a:alphaOff val="0"/>
            </a:schemeClr>
          </a:solidFill>
          <a:prstDash val="dash"/>
          <a:miter lim="800000"/>
        </a:ln>
        <a:effectLst/>
      </dgm:spPr>
    </dgm:pt>
    <dgm:pt modelId="{39A61D56-9174-48EF-B266-CE47824F345E}" type="pres">
      <dgm:prSet presAssocID="{43B4839D-F1F5-47AC-AB1E-72D52ACC0AB9}" presName="ConnectLineEnd1" presStyleLbl="lnNode1" presStyleIdx="3" presStyleCnt="4"/>
      <dgm:spPr/>
    </dgm:pt>
    <dgm:pt modelId="{DDD34B51-7AE6-459A-B932-1ABAED053AE5}" type="pres">
      <dgm:prSet presAssocID="{43B4839D-F1F5-47AC-AB1E-72D52ACC0AB9}" presName="EmptyPane1" presStyleCnt="0"/>
      <dgm:spPr/>
    </dgm:pt>
  </dgm:ptLst>
  <dgm:cxnLst>
    <dgm:cxn modelId="{CEA3131A-4D5D-4C51-A78A-0E83EA982A3B}" srcId="{841D0D7A-8A9D-42E5-ACFC-594E40D8D722}" destId="{350FAC0B-F454-4C26-A0CD-39A16444D764}" srcOrd="2" destOrd="0" parTransId="{FBB9CAA5-50F5-44C1-A301-AB2E2798EDB6}" sibTransId="{058E3D92-9BE2-4264-84DB-8451BB503A0A}"/>
    <dgm:cxn modelId="{0DA8252E-2A19-4635-995F-7DD3332BB5A2}" type="presOf" srcId="{19415AD3-1B63-4DCB-B82A-FEBE9F1D20C9}" destId="{6379C3EF-C03D-4CC5-BE05-80D39382ADA0}" srcOrd="0" destOrd="0" presId="urn:microsoft.com/office/officeart/2016/7/layout/RoundedRectangleTimeline"/>
    <dgm:cxn modelId="{9E2E843E-E883-4DD5-84EB-0C7FEEC4708F}" srcId="{841D0D7A-8A9D-42E5-ACFC-594E40D8D722}" destId="{6CD9FDA0-4F25-4492-B33A-B1048C486012}" srcOrd="1" destOrd="0" parTransId="{0AC43612-2796-453E-9FAB-133AC05A17B6}" sibTransId="{36BF254A-3B4C-4F86-A124-B3EF86637A54}"/>
    <dgm:cxn modelId="{FFF3253F-7531-499C-AC40-6084642F62E2}" type="presOf" srcId="{350FAC0B-F454-4C26-A0CD-39A16444D764}" destId="{6434408F-6A27-42FD-B102-9130BD59DBAA}" srcOrd="0" destOrd="0" presId="urn:microsoft.com/office/officeart/2016/7/layout/RoundedRectangleTimeline"/>
    <dgm:cxn modelId="{B1EA0C69-33D6-4044-9CCA-10714F48778D}" srcId="{43B4839D-F1F5-47AC-AB1E-72D52ACC0AB9}" destId="{19415AD3-1B63-4DCB-B82A-FEBE9F1D20C9}" srcOrd="0" destOrd="0" parTransId="{94AD350F-A492-4665-8DF9-C6232B1D274F}" sibTransId="{23202ADF-7B9A-4226-9111-C7DD7D04251A}"/>
    <dgm:cxn modelId="{9A45A175-0F08-4E51-AE20-553D1C3AAD16}" type="presOf" srcId="{B552A5D3-F871-4300-ABD8-820193BE7514}" destId="{2E346AFA-8DDC-4989-B332-6134708867B2}" srcOrd="0" destOrd="0" presId="urn:microsoft.com/office/officeart/2016/7/layout/RoundedRectangleTimeline"/>
    <dgm:cxn modelId="{8ED9487D-A09A-403B-B913-519969CF2004}" srcId="{841D0D7A-8A9D-42E5-ACFC-594E40D8D722}" destId="{ED4613ED-6678-4454-AE18-7A7C34A564E5}" srcOrd="0" destOrd="0" parTransId="{3C76BC87-8B47-457E-879C-5E1B83DCC79B}" sibTransId="{9D5729B1-A9AF-46C6-93AB-EFA846C394E9}"/>
    <dgm:cxn modelId="{B8386E8D-F3A3-41A3-84AD-688FF2EA24B4}" type="presOf" srcId="{6CD9FDA0-4F25-4492-B33A-B1048C486012}" destId="{704A3B4D-C084-4808-B6E5-41DE5F0B6846}" srcOrd="0" destOrd="0" presId="urn:microsoft.com/office/officeart/2016/7/layout/RoundedRectangleTimeline"/>
    <dgm:cxn modelId="{92389690-EA11-4A9D-8C8C-0AE46570CB56}" type="presOf" srcId="{ED4613ED-6678-4454-AE18-7A7C34A564E5}" destId="{3C569509-359E-411F-AEB1-C3543BB3362E}" srcOrd="0" destOrd="0" presId="urn:microsoft.com/office/officeart/2016/7/layout/RoundedRectangleTimeline"/>
    <dgm:cxn modelId="{D3B1CDA7-0E68-481F-B728-4D9F32B977FC}" type="presOf" srcId="{43B4839D-F1F5-47AC-AB1E-72D52ACC0AB9}" destId="{BB62E376-B83B-4744-BE79-AD8BDC17389E}" srcOrd="0" destOrd="0" presId="urn:microsoft.com/office/officeart/2016/7/layout/RoundedRectangleTimeline"/>
    <dgm:cxn modelId="{55BB1CB2-6720-48E4-B502-DB65C7A611BC}" type="presOf" srcId="{841D0D7A-8A9D-42E5-ACFC-594E40D8D722}" destId="{9D7A7925-6034-44B3-B2B0-FFF538B0E34D}" srcOrd="0" destOrd="0" presId="urn:microsoft.com/office/officeart/2016/7/layout/RoundedRectangleTimeline"/>
    <dgm:cxn modelId="{DC0C64B5-55DC-4D90-BD53-F4E338BE2183}" srcId="{841D0D7A-8A9D-42E5-ACFC-594E40D8D722}" destId="{43B4839D-F1F5-47AC-AB1E-72D52ACC0AB9}" srcOrd="3" destOrd="0" parTransId="{AC2798A7-0025-420A-AADF-76D76EBFE69F}" sibTransId="{0B8584B3-66B0-4868-825C-00D12C37FB70}"/>
    <dgm:cxn modelId="{54C2D6C2-4884-480A-A18D-0A7967FC4404}" type="presOf" srcId="{2E7EA66D-C0F9-4C8E-A47E-D8A76B079D96}" destId="{67752201-2590-4658-82FE-030CDD7282BF}" srcOrd="0" destOrd="0" presId="urn:microsoft.com/office/officeart/2016/7/layout/RoundedRectangleTimeline"/>
    <dgm:cxn modelId="{008322C5-EE95-4C3A-BBB0-6945378EB232}" srcId="{350FAC0B-F454-4C26-A0CD-39A16444D764}" destId="{EBD54D44-C435-452A-AD1A-18FEDA7CD736}" srcOrd="0" destOrd="0" parTransId="{E31C40C1-EE7D-4F51-AE50-1DFEEB18B398}" sibTransId="{EAB7B031-74C5-42EF-99A7-343B3462EDD9}"/>
    <dgm:cxn modelId="{28961BF7-AD6D-4EF9-AE79-ECE672F215A4}" srcId="{6CD9FDA0-4F25-4492-B33A-B1048C486012}" destId="{B552A5D3-F871-4300-ABD8-820193BE7514}" srcOrd="0" destOrd="0" parTransId="{36ECF4B8-A0CC-425D-91F0-7A52D2DD6264}" sibTransId="{0BBC35C7-9133-4816-B08F-C4CE100B030E}"/>
    <dgm:cxn modelId="{6381E8F7-6A53-439E-AF48-CCE7FA3ED506}" srcId="{ED4613ED-6678-4454-AE18-7A7C34A564E5}" destId="{2E7EA66D-C0F9-4C8E-A47E-D8A76B079D96}" srcOrd="0" destOrd="0" parTransId="{CD39D3AE-EB6D-46AD-A7B1-D00EF79AC303}" sibTransId="{8D9C58DC-713D-46CC-A894-CE22B2E465B2}"/>
    <dgm:cxn modelId="{0C47AEFE-09DB-4D99-9071-88D51753FB98}" type="presOf" srcId="{EBD54D44-C435-452A-AD1A-18FEDA7CD736}" destId="{124E0059-5A68-44AB-903C-C2CC6BDA76BB}" srcOrd="0" destOrd="0" presId="urn:microsoft.com/office/officeart/2016/7/layout/RoundedRectangleTimeline"/>
    <dgm:cxn modelId="{97AEF664-28AF-4754-9A60-2C16D4CABC35}" type="presParOf" srcId="{9D7A7925-6034-44B3-B2B0-FFF538B0E34D}" destId="{02DC511A-B70D-4487-AF7F-01A90660BE1C}" srcOrd="0" destOrd="0" presId="urn:microsoft.com/office/officeart/2016/7/layout/RoundedRectangleTimeline"/>
    <dgm:cxn modelId="{670C5A99-8FE5-402B-BFB7-85797F3DA80F}" type="presParOf" srcId="{02DC511A-B70D-4487-AF7F-01A90660BE1C}" destId="{3C569509-359E-411F-AEB1-C3543BB3362E}" srcOrd="0" destOrd="0" presId="urn:microsoft.com/office/officeart/2016/7/layout/RoundedRectangleTimeline"/>
    <dgm:cxn modelId="{6B024CC7-858A-4DD3-AF5A-840B0791024D}" type="presParOf" srcId="{02DC511A-B70D-4487-AF7F-01A90660BE1C}" destId="{67752201-2590-4658-82FE-030CDD7282BF}" srcOrd="1" destOrd="0" presId="urn:microsoft.com/office/officeart/2016/7/layout/RoundedRectangleTimeline"/>
    <dgm:cxn modelId="{1C792167-6587-4983-9648-DBB059A79629}" type="presParOf" srcId="{02DC511A-B70D-4487-AF7F-01A90660BE1C}" destId="{D096A972-E608-4DC6-B6CE-0AF266A5C13D}" srcOrd="2" destOrd="0" presId="urn:microsoft.com/office/officeart/2016/7/layout/RoundedRectangleTimeline"/>
    <dgm:cxn modelId="{2AC3DE50-19C0-4A37-A0F7-1A24198A828E}" type="presParOf" srcId="{02DC511A-B70D-4487-AF7F-01A90660BE1C}" destId="{277652BD-AB2E-4C95-8B03-936B4577FF7A}" srcOrd="3" destOrd="0" presId="urn:microsoft.com/office/officeart/2016/7/layout/RoundedRectangleTimeline"/>
    <dgm:cxn modelId="{C4B88A4E-100D-4481-ACAC-18E9021B9161}" type="presParOf" srcId="{02DC511A-B70D-4487-AF7F-01A90660BE1C}" destId="{196EC341-984B-48DB-9EA3-FC4FA1C7AA94}" srcOrd="4" destOrd="0" presId="urn:microsoft.com/office/officeart/2016/7/layout/RoundedRectangleTimeline"/>
    <dgm:cxn modelId="{F97F0D6A-9346-4671-9965-5BFEFDEC4F3B}" type="presParOf" srcId="{9D7A7925-6034-44B3-B2B0-FFF538B0E34D}" destId="{48309674-F2D3-4431-9A23-603F90DC9B73}" srcOrd="1" destOrd="0" presId="urn:microsoft.com/office/officeart/2016/7/layout/RoundedRectangleTimeline"/>
    <dgm:cxn modelId="{CCDA223D-B564-499A-B083-B3D7DA887755}" type="presParOf" srcId="{9D7A7925-6034-44B3-B2B0-FFF538B0E34D}" destId="{F62EB486-5B47-444D-939C-1C59A44ADB10}" srcOrd="2" destOrd="0" presId="urn:microsoft.com/office/officeart/2016/7/layout/RoundedRectangleTimeline"/>
    <dgm:cxn modelId="{95FA8226-30AB-4E2B-BDA9-B149B4460DE9}" type="presParOf" srcId="{F62EB486-5B47-444D-939C-1C59A44ADB10}" destId="{704A3B4D-C084-4808-B6E5-41DE5F0B6846}" srcOrd="0" destOrd="0" presId="urn:microsoft.com/office/officeart/2016/7/layout/RoundedRectangleTimeline"/>
    <dgm:cxn modelId="{5A3D5479-C32D-4067-BB6D-B8931BC0881A}" type="presParOf" srcId="{F62EB486-5B47-444D-939C-1C59A44ADB10}" destId="{2E346AFA-8DDC-4989-B332-6134708867B2}" srcOrd="1" destOrd="0" presId="urn:microsoft.com/office/officeart/2016/7/layout/RoundedRectangleTimeline"/>
    <dgm:cxn modelId="{34507C76-83CC-4A92-B6D0-C6624A10FA20}" type="presParOf" srcId="{F62EB486-5B47-444D-939C-1C59A44ADB10}" destId="{846F49BE-3046-4E0D-BD20-0D3AA286941E}" srcOrd="2" destOrd="0" presId="urn:microsoft.com/office/officeart/2016/7/layout/RoundedRectangleTimeline"/>
    <dgm:cxn modelId="{C0029AE1-F071-49DF-8D06-AB892F30B1FB}" type="presParOf" srcId="{F62EB486-5B47-444D-939C-1C59A44ADB10}" destId="{A6105314-02B1-4D66-9A1C-B40BA8F8D8E8}" srcOrd="3" destOrd="0" presId="urn:microsoft.com/office/officeart/2016/7/layout/RoundedRectangleTimeline"/>
    <dgm:cxn modelId="{C2A52C8A-9ECF-4D33-B53E-5F495C4E8107}" type="presParOf" srcId="{F62EB486-5B47-444D-939C-1C59A44ADB10}" destId="{757FD54C-9C5A-493C-817F-48201680AC7C}" srcOrd="4" destOrd="0" presId="urn:microsoft.com/office/officeart/2016/7/layout/RoundedRectangleTimeline"/>
    <dgm:cxn modelId="{F227AFA5-BACD-43AB-B431-9D20646953B4}" type="presParOf" srcId="{9D7A7925-6034-44B3-B2B0-FFF538B0E34D}" destId="{19BB1FB2-6CC8-49CF-9346-F4AAAF54190C}" srcOrd="3" destOrd="0" presId="urn:microsoft.com/office/officeart/2016/7/layout/RoundedRectangleTimeline"/>
    <dgm:cxn modelId="{E2FA81DE-0C7A-42DC-A929-27410630E626}" type="presParOf" srcId="{9D7A7925-6034-44B3-B2B0-FFF538B0E34D}" destId="{7C043224-DFA2-4FF4-AB9D-9C1A8CE53A2C}" srcOrd="4" destOrd="0" presId="urn:microsoft.com/office/officeart/2016/7/layout/RoundedRectangleTimeline"/>
    <dgm:cxn modelId="{9CC46396-A36D-47A0-8CFB-61B2FBC6F266}" type="presParOf" srcId="{7C043224-DFA2-4FF4-AB9D-9C1A8CE53A2C}" destId="{6434408F-6A27-42FD-B102-9130BD59DBAA}" srcOrd="0" destOrd="0" presId="urn:microsoft.com/office/officeart/2016/7/layout/RoundedRectangleTimeline"/>
    <dgm:cxn modelId="{662E6A86-F1C1-40A4-B07D-E42A8E161904}" type="presParOf" srcId="{7C043224-DFA2-4FF4-AB9D-9C1A8CE53A2C}" destId="{124E0059-5A68-44AB-903C-C2CC6BDA76BB}" srcOrd="1" destOrd="0" presId="urn:microsoft.com/office/officeart/2016/7/layout/RoundedRectangleTimeline"/>
    <dgm:cxn modelId="{DB808235-D48C-4B05-8BF0-88DE5258DC6A}" type="presParOf" srcId="{7C043224-DFA2-4FF4-AB9D-9C1A8CE53A2C}" destId="{10E5F585-20B0-410C-8177-BE4BE7878DAB}" srcOrd="2" destOrd="0" presId="urn:microsoft.com/office/officeart/2016/7/layout/RoundedRectangleTimeline"/>
    <dgm:cxn modelId="{35C685CA-75E6-4D31-9C73-25F57DC98E8A}" type="presParOf" srcId="{7C043224-DFA2-4FF4-AB9D-9C1A8CE53A2C}" destId="{47F3C2BD-6280-4BEC-8DAB-7CD0DEA6F46B}" srcOrd="3" destOrd="0" presId="urn:microsoft.com/office/officeart/2016/7/layout/RoundedRectangleTimeline"/>
    <dgm:cxn modelId="{2FB0935E-196C-4ACD-9968-76D544C0F1A2}" type="presParOf" srcId="{7C043224-DFA2-4FF4-AB9D-9C1A8CE53A2C}" destId="{AFDC04A1-A91A-4CE4-BBB7-2B040A67A899}" srcOrd="4" destOrd="0" presId="urn:microsoft.com/office/officeart/2016/7/layout/RoundedRectangleTimeline"/>
    <dgm:cxn modelId="{7BDAD095-820D-4B8D-AA02-3D52EEA0B361}" type="presParOf" srcId="{9D7A7925-6034-44B3-B2B0-FFF538B0E34D}" destId="{BEFF5181-63FB-400B-957E-EE5A1A168C59}" srcOrd="5" destOrd="0" presId="urn:microsoft.com/office/officeart/2016/7/layout/RoundedRectangleTimeline"/>
    <dgm:cxn modelId="{D3133D7E-C84B-41CA-A02A-7A3E6E4E6388}" type="presParOf" srcId="{9D7A7925-6034-44B3-B2B0-FFF538B0E34D}" destId="{432AA73B-04C6-4755-8D8C-B08BD1425C66}" srcOrd="6" destOrd="0" presId="urn:microsoft.com/office/officeart/2016/7/layout/RoundedRectangleTimeline"/>
    <dgm:cxn modelId="{2FE9154B-2A78-498B-99C1-9E65C4A55AE5}" type="presParOf" srcId="{432AA73B-04C6-4755-8D8C-B08BD1425C66}" destId="{BB62E376-B83B-4744-BE79-AD8BDC17389E}" srcOrd="0" destOrd="0" presId="urn:microsoft.com/office/officeart/2016/7/layout/RoundedRectangleTimeline"/>
    <dgm:cxn modelId="{AA47FAF2-B5C2-4CBA-8D9C-81BB0408CC84}" type="presParOf" srcId="{432AA73B-04C6-4755-8D8C-B08BD1425C66}" destId="{6379C3EF-C03D-4CC5-BE05-80D39382ADA0}" srcOrd="1" destOrd="0" presId="urn:microsoft.com/office/officeart/2016/7/layout/RoundedRectangleTimeline"/>
    <dgm:cxn modelId="{397BF26A-73E8-46E5-A9A2-3C657D10C401}" type="presParOf" srcId="{432AA73B-04C6-4755-8D8C-B08BD1425C66}" destId="{AF214E54-31A8-402F-A285-0EFC3AD17210}" srcOrd="2" destOrd="0" presId="urn:microsoft.com/office/officeart/2016/7/layout/RoundedRectangleTimeline"/>
    <dgm:cxn modelId="{E11B5D5F-2D9F-4B78-8751-684D9CC31AE1}" type="presParOf" srcId="{432AA73B-04C6-4755-8D8C-B08BD1425C66}" destId="{39A61D56-9174-48EF-B266-CE47824F345E}" srcOrd="3" destOrd="0" presId="urn:microsoft.com/office/officeart/2016/7/layout/RoundedRectangleTimeline"/>
    <dgm:cxn modelId="{42E8E4B9-8766-4148-9FBD-22FE1885FC25}" type="presParOf" srcId="{432AA73B-04C6-4755-8D8C-B08BD1425C66}" destId="{DDD34B51-7AE6-459A-B932-1ABAED053AE5}" srcOrd="4" destOrd="0" presId="urn:microsoft.com/office/officeart/2016/7/layout/RoundedRectangle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69509-359E-411F-AEB1-C3543BB3362E}">
      <dsp:nvSpPr>
        <dsp:cNvPr id="0" name=""/>
        <dsp:cNvSpPr/>
      </dsp:nvSpPr>
      <dsp:spPr>
        <a:xfrm rot="16200000">
          <a:off x="1661889" y="1052750"/>
          <a:ext cx="435752" cy="2252022"/>
        </a:xfrm>
        <a:prstGeom prst="round2SameRect">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Dec. 2017</a:t>
          </a:r>
        </a:p>
      </dsp:txBody>
      <dsp:txXfrm rot="5400000">
        <a:off x="775026" y="1982157"/>
        <a:ext cx="2230750" cy="393208"/>
      </dsp:txXfrm>
    </dsp:sp>
    <dsp:sp modelId="{67752201-2590-4658-82FE-030CDD7282BF}">
      <dsp:nvSpPr>
        <dsp:cNvPr id="0" name=""/>
        <dsp:cNvSpPr/>
      </dsp:nvSpPr>
      <dsp:spPr>
        <a:xfrm>
          <a:off x="3080" y="0"/>
          <a:ext cx="3753370" cy="1525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9060" numCol="1" spcCol="1270" anchor="b" anchorCtr="1">
          <a:noAutofit/>
        </a:bodyPr>
        <a:lstStyle/>
        <a:p>
          <a:pPr marL="0" lvl="0" indent="0" algn="ctr" defTabSz="577850">
            <a:lnSpc>
              <a:spcPct val="90000"/>
            </a:lnSpc>
            <a:spcBef>
              <a:spcPct val="0"/>
            </a:spcBef>
            <a:spcAft>
              <a:spcPct val="35000"/>
            </a:spcAft>
            <a:buNone/>
          </a:pPr>
          <a:r>
            <a:rPr lang="en-US" sz="1300" kern="1200" dirty="0"/>
            <a:t>SG and COSLA joint Local Governance Review launched in 2017</a:t>
          </a:r>
        </a:p>
      </dsp:txBody>
      <dsp:txXfrm>
        <a:off x="3080" y="0"/>
        <a:ext cx="3753370" cy="1525133"/>
      </dsp:txXfrm>
    </dsp:sp>
    <dsp:sp modelId="{D096A972-E608-4DC6-B6CE-0AF266A5C13D}">
      <dsp:nvSpPr>
        <dsp:cNvPr id="0" name=""/>
        <dsp:cNvSpPr/>
      </dsp:nvSpPr>
      <dsp:spPr>
        <a:xfrm>
          <a:off x="1879766" y="1612283"/>
          <a:ext cx="0" cy="348601"/>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77652BD-AB2E-4C95-8B03-936B4577FF7A}">
      <dsp:nvSpPr>
        <dsp:cNvPr id="0" name=""/>
        <dsp:cNvSpPr/>
      </dsp:nvSpPr>
      <dsp:spPr>
        <a:xfrm>
          <a:off x="1836190" y="1525133"/>
          <a:ext cx="87150" cy="87150"/>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4A3B4D-C084-4808-B6E5-41DE5F0B6846}">
      <dsp:nvSpPr>
        <dsp:cNvPr id="0" name=""/>
        <dsp:cNvSpPr/>
      </dsp:nvSpPr>
      <dsp:spPr>
        <a:xfrm>
          <a:off x="3005777" y="1960885"/>
          <a:ext cx="2252022" cy="435752"/>
        </a:xfrm>
        <a:prstGeom prst="rect">
          <a:avLst/>
        </a:prstGeom>
        <a:solidFill>
          <a:schemeClr val="accent5">
            <a:hueOff val="831752"/>
            <a:satOff val="-16830"/>
            <a:lumOff val="523"/>
            <a:alphaOff val="0"/>
          </a:schemeClr>
        </a:solidFill>
        <a:ln w="19050" cap="rnd" cmpd="sng" algn="ctr">
          <a:solidFill>
            <a:schemeClr val="accent5">
              <a:hueOff val="831752"/>
              <a:satOff val="-16830"/>
              <a:lumOff val="52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May 2018</a:t>
          </a:r>
        </a:p>
      </dsp:txBody>
      <dsp:txXfrm>
        <a:off x="3005777" y="1960885"/>
        <a:ext cx="2252022" cy="435752"/>
      </dsp:txXfrm>
    </dsp:sp>
    <dsp:sp modelId="{2E346AFA-8DDC-4989-B332-6134708867B2}">
      <dsp:nvSpPr>
        <dsp:cNvPr id="0" name=""/>
        <dsp:cNvSpPr/>
      </dsp:nvSpPr>
      <dsp:spPr>
        <a:xfrm>
          <a:off x="2255103" y="2832390"/>
          <a:ext cx="3753370" cy="1525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9060" rIns="0" bIns="0" numCol="1" spcCol="1270" anchor="t" anchorCtr="1">
          <a:noAutofit/>
        </a:bodyPr>
        <a:lstStyle/>
        <a:p>
          <a:pPr marL="0" lvl="0" indent="0" algn="ctr" defTabSz="577850">
            <a:lnSpc>
              <a:spcPct val="90000"/>
            </a:lnSpc>
            <a:spcBef>
              <a:spcPct val="0"/>
            </a:spcBef>
            <a:spcAft>
              <a:spcPct val="35000"/>
            </a:spcAft>
            <a:buNone/>
          </a:pPr>
          <a:r>
            <a:rPr lang="en-US" sz="1300" kern="1200"/>
            <a:t>Phase one of Democracy Matters launched – clear desire for greater community control.</a:t>
          </a:r>
        </a:p>
      </dsp:txBody>
      <dsp:txXfrm>
        <a:off x="2255103" y="2832390"/>
        <a:ext cx="3753370" cy="1525133"/>
      </dsp:txXfrm>
    </dsp:sp>
    <dsp:sp modelId="{846F49BE-3046-4E0D-BD20-0D3AA286941E}">
      <dsp:nvSpPr>
        <dsp:cNvPr id="0" name=""/>
        <dsp:cNvSpPr/>
      </dsp:nvSpPr>
      <dsp:spPr>
        <a:xfrm>
          <a:off x="4131788" y="2396638"/>
          <a:ext cx="0" cy="348601"/>
        </a:xfrm>
        <a:prstGeom prst="line">
          <a:avLst/>
        </a:prstGeom>
        <a:noFill/>
        <a:ln w="12700" cap="flat" cmpd="sng" algn="ctr">
          <a:solidFill>
            <a:schemeClr val="accent5">
              <a:hueOff val="-4050717"/>
              <a:satOff val="-275"/>
              <a:lumOff val="654"/>
              <a:alphaOff val="0"/>
            </a:schemeClr>
          </a:solidFill>
          <a:prstDash val="dash"/>
          <a:miter lim="800000"/>
        </a:ln>
        <a:effectLst/>
      </dsp:spPr>
      <dsp:style>
        <a:lnRef idx="1">
          <a:scrgbClr r="0" g="0" b="0"/>
        </a:lnRef>
        <a:fillRef idx="0">
          <a:scrgbClr r="0" g="0" b="0"/>
        </a:fillRef>
        <a:effectRef idx="0">
          <a:scrgbClr r="0" g="0" b="0"/>
        </a:effectRef>
        <a:fontRef idx="minor"/>
      </dsp:style>
    </dsp:sp>
    <dsp:sp modelId="{A6105314-02B1-4D66-9A1C-B40BA8F8D8E8}">
      <dsp:nvSpPr>
        <dsp:cNvPr id="0" name=""/>
        <dsp:cNvSpPr/>
      </dsp:nvSpPr>
      <dsp:spPr>
        <a:xfrm>
          <a:off x="4088213" y="2745240"/>
          <a:ext cx="87150" cy="87150"/>
        </a:xfrm>
        <a:prstGeom prst="ellipse">
          <a:avLst/>
        </a:prstGeom>
        <a:solidFill>
          <a:schemeClr val="accent5">
            <a:hueOff val="831752"/>
            <a:satOff val="-16830"/>
            <a:lumOff val="52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34408F-6A27-42FD-B102-9130BD59DBAA}">
      <dsp:nvSpPr>
        <dsp:cNvPr id="0" name=""/>
        <dsp:cNvSpPr/>
      </dsp:nvSpPr>
      <dsp:spPr>
        <a:xfrm>
          <a:off x="5257800" y="1960885"/>
          <a:ext cx="2252022" cy="435752"/>
        </a:xfrm>
        <a:prstGeom prst="rect">
          <a:avLst/>
        </a:prstGeom>
        <a:solidFill>
          <a:schemeClr val="accent5">
            <a:hueOff val="1663504"/>
            <a:satOff val="-33659"/>
            <a:lumOff val="1046"/>
            <a:alphaOff val="0"/>
          </a:schemeClr>
        </a:solidFill>
        <a:ln w="19050" cap="rnd" cmpd="sng" algn="ctr">
          <a:solidFill>
            <a:schemeClr val="accent5">
              <a:hueOff val="1663504"/>
              <a:satOff val="-33659"/>
              <a:lumOff val="104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Aug. 2023</a:t>
          </a:r>
        </a:p>
      </dsp:txBody>
      <dsp:txXfrm>
        <a:off x="5257800" y="1960885"/>
        <a:ext cx="2252022" cy="435752"/>
      </dsp:txXfrm>
    </dsp:sp>
    <dsp:sp modelId="{124E0059-5A68-44AB-903C-C2CC6BDA76BB}">
      <dsp:nvSpPr>
        <dsp:cNvPr id="0" name=""/>
        <dsp:cNvSpPr/>
      </dsp:nvSpPr>
      <dsp:spPr>
        <a:xfrm>
          <a:off x="4507125" y="0"/>
          <a:ext cx="3753370" cy="1525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9060" numCol="1" spcCol="1270" anchor="b" anchorCtr="1">
          <a:noAutofit/>
        </a:bodyPr>
        <a:lstStyle/>
        <a:p>
          <a:pPr marL="0" lvl="0" indent="0" algn="ctr" defTabSz="577850">
            <a:lnSpc>
              <a:spcPct val="90000"/>
            </a:lnSpc>
            <a:spcBef>
              <a:spcPct val="0"/>
            </a:spcBef>
            <a:spcAft>
              <a:spcPct val="35000"/>
            </a:spcAft>
            <a:buNone/>
          </a:pPr>
          <a:r>
            <a:rPr lang="en-US" sz="1300" kern="1200"/>
            <a:t>Phase two launched with extensive findings published in September 2024.</a:t>
          </a:r>
        </a:p>
      </dsp:txBody>
      <dsp:txXfrm>
        <a:off x="4507125" y="0"/>
        <a:ext cx="3753370" cy="1525133"/>
      </dsp:txXfrm>
    </dsp:sp>
    <dsp:sp modelId="{10E5F585-20B0-410C-8177-BE4BE7878DAB}">
      <dsp:nvSpPr>
        <dsp:cNvPr id="0" name=""/>
        <dsp:cNvSpPr/>
      </dsp:nvSpPr>
      <dsp:spPr>
        <a:xfrm>
          <a:off x="6383811" y="1612283"/>
          <a:ext cx="0" cy="348601"/>
        </a:xfrm>
        <a:prstGeom prst="line">
          <a:avLst/>
        </a:prstGeom>
        <a:noFill/>
        <a:ln w="12700" cap="flat" cmpd="sng" algn="ctr">
          <a:solidFill>
            <a:schemeClr val="accent5">
              <a:hueOff val="-8101434"/>
              <a:satOff val="-551"/>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47F3C2BD-6280-4BEC-8DAB-7CD0DEA6F46B}">
      <dsp:nvSpPr>
        <dsp:cNvPr id="0" name=""/>
        <dsp:cNvSpPr/>
      </dsp:nvSpPr>
      <dsp:spPr>
        <a:xfrm>
          <a:off x="6340236" y="1525133"/>
          <a:ext cx="87150" cy="87150"/>
        </a:xfrm>
        <a:prstGeom prst="ellipse">
          <a:avLst/>
        </a:prstGeom>
        <a:solidFill>
          <a:schemeClr val="accent5">
            <a:hueOff val="1663504"/>
            <a:satOff val="-33659"/>
            <a:lumOff val="104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62E376-B83B-4744-BE79-AD8BDC17389E}">
      <dsp:nvSpPr>
        <dsp:cNvPr id="0" name=""/>
        <dsp:cNvSpPr/>
      </dsp:nvSpPr>
      <dsp:spPr>
        <a:xfrm rot="5400000">
          <a:off x="8417957" y="1052750"/>
          <a:ext cx="435752" cy="2252022"/>
        </a:xfrm>
        <a:prstGeom prst="round2SameRect">
          <a:avLst/>
        </a:prstGeom>
        <a:solidFill>
          <a:schemeClr val="accent5">
            <a:hueOff val="2495256"/>
            <a:satOff val="-50489"/>
            <a:lumOff val="1569"/>
            <a:alphaOff val="0"/>
          </a:schemeClr>
        </a:solidFill>
        <a:ln w="19050" cap="rnd" cmpd="sng" algn="ctr">
          <a:solidFill>
            <a:schemeClr val="accent5">
              <a:hueOff val="2495256"/>
              <a:satOff val="-50489"/>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Dec. 2024</a:t>
          </a:r>
        </a:p>
      </dsp:txBody>
      <dsp:txXfrm rot="-5400000">
        <a:off x="7509822" y="1982157"/>
        <a:ext cx="2230750" cy="393208"/>
      </dsp:txXfrm>
    </dsp:sp>
    <dsp:sp modelId="{6379C3EF-C03D-4CC5-BE05-80D39382ADA0}">
      <dsp:nvSpPr>
        <dsp:cNvPr id="0" name=""/>
        <dsp:cNvSpPr/>
      </dsp:nvSpPr>
      <dsp:spPr>
        <a:xfrm>
          <a:off x="6759148" y="2832390"/>
          <a:ext cx="3753370" cy="1525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9060" rIns="0" bIns="0" numCol="1" spcCol="1270" anchor="t" anchorCtr="1">
          <a:noAutofit/>
        </a:bodyPr>
        <a:lstStyle/>
        <a:p>
          <a:pPr marL="0" lvl="0" indent="0" algn="ctr" defTabSz="577850">
            <a:lnSpc>
              <a:spcPct val="90000"/>
            </a:lnSpc>
            <a:spcBef>
              <a:spcPct val="0"/>
            </a:spcBef>
            <a:spcAft>
              <a:spcPct val="35000"/>
            </a:spcAft>
            <a:buNone/>
          </a:pPr>
          <a:r>
            <a:rPr lang="en-US" sz="1300" kern="1200"/>
            <a:t>Steering Group assembled to further develop the process findings</a:t>
          </a:r>
        </a:p>
      </dsp:txBody>
      <dsp:txXfrm>
        <a:off x="6759148" y="2832390"/>
        <a:ext cx="3753370" cy="1525133"/>
      </dsp:txXfrm>
    </dsp:sp>
    <dsp:sp modelId="{AF214E54-31A8-402F-A285-0EFC3AD17210}">
      <dsp:nvSpPr>
        <dsp:cNvPr id="0" name=""/>
        <dsp:cNvSpPr/>
      </dsp:nvSpPr>
      <dsp:spPr>
        <a:xfrm>
          <a:off x="8635833" y="2396638"/>
          <a:ext cx="0" cy="348601"/>
        </a:xfrm>
        <a:prstGeom prst="line">
          <a:avLst/>
        </a:prstGeom>
        <a:noFill/>
        <a:ln w="12700" cap="flat" cmpd="sng" algn="ctr">
          <a:solidFill>
            <a:schemeClr val="accent5">
              <a:hueOff val="-12152150"/>
              <a:satOff val="-826"/>
              <a:lumOff val="1961"/>
              <a:alphaOff val="0"/>
            </a:schemeClr>
          </a:solidFill>
          <a:prstDash val="dash"/>
          <a:miter lim="800000"/>
        </a:ln>
        <a:effectLst/>
      </dsp:spPr>
      <dsp:style>
        <a:lnRef idx="1">
          <a:scrgbClr r="0" g="0" b="0"/>
        </a:lnRef>
        <a:fillRef idx="0">
          <a:scrgbClr r="0" g="0" b="0"/>
        </a:fillRef>
        <a:effectRef idx="0">
          <a:scrgbClr r="0" g="0" b="0"/>
        </a:effectRef>
        <a:fontRef idx="minor"/>
      </dsp:style>
    </dsp:sp>
    <dsp:sp modelId="{39A61D56-9174-48EF-B266-CE47824F345E}">
      <dsp:nvSpPr>
        <dsp:cNvPr id="0" name=""/>
        <dsp:cNvSpPr/>
      </dsp:nvSpPr>
      <dsp:spPr>
        <a:xfrm>
          <a:off x="8592258" y="2745240"/>
          <a:ext cx="87150" cy="87150"/>
        </a:xfrm>
        <a:prstGeom prst="ellipse">
          <a:avLst/>
        </a:prstGeom>
        <a:solidFill>
          <a:schemeClr val="accent5">
            <a:hueOff val="2495256"/>
            <a:satOff val="-50489"/>
            <a:lumOff val="1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948A6-03E5-4DC9-ACC3-CC07F65D6D66}" type="datetimeFigureOut">
              <a:rPr lang="en-GB" smtClean="0"/>
              <a:t>29/05/2025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36DCA0-9C0A-4729-A52F-D480EB12913E}" type="slidenum">
              <a:rPr lang="en-GB" smtClean="0"/>
              <a:t>‹#›</a:t>
            </a:fld>
            <a:endParaRPr lang="en-GB"/>
          </a:p>
        </p:txBody>
      </p:sp>
    </p:spTree>
    <p:extLst>
      <p:ext uri="{BB962C8B-B14F-4D97-AF65-F5344CB8AC3E}">
        <p14:creationId xmlns:p14="http://schemas.microsoft.com/office/powerpoint/2010/main" val="40868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B78F9BA-E863-4E14-B7A8-E87914923276}" type="slidenum">
              <a:rPr lang="en-GB" smtClean="0"/>
              <a:t>2</a:t>
            </a:fld>
            <a:endParaRPr lang="en-GB"/>
          </a:p>
        </p:txBody>
      </p:sp>
    </p:spTree>
    <p:extLst>
      <p:ext uri="{BB962C8B-B14F-4D97-AF65-F5344CB8AC3E}">
        <p14:creationId xmlns:p14="http://schemas.microsoft.com/office/powerpoint/2010/main" val="369963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endParaRPr lang="en-GB" sz="1800" kern="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36DCA0-9C0A-4729-A52F-D480EB12913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8180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6936DCA0-9C0A-4729-A52F-D480EB12913E}" type="slidenum">
              <a:rPr lang="en-GB" smtClean="0"/>
              <a:t>4</a:t>
            </a:fld>
            <a:endParaRPr lang="en-GB"/>
          </a:p>
        </p:txBody>
      </p:sp>
    </p:spTree>
    <p:extLst>
      <p:ext uri="{BB962C8B-B14F-4D97-AF65-F5344CB8AC3E}">
        <p14:creationId xmlns:p14="http://schemas.microsoft.com/office/powerpoint/2010/main" val="1308255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36DCA0-9C0A-4729-A52F-D480EB12913E}" type="slidenum">
              <a:rPr lang="en-GB" smtClean="0"/>
              <a:t>5</a:t>
            </a:fld>
            <a:endParaRPr lang="en-GB"/>
          </a:p>
        </p:txBody>
      </p:sp>
    </p:spTree>
    <p:extLst>
      <p:ext uri="{BB962C8B-B14F-4D97-AF65-F5344CB8AC3E}">
        <p14:creationId xmlns:p14="http://schemas.microsoft.com/office/powerpoint/2010/main" val="792788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2942448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268498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632265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364356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0523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698689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979407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122653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282292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F671E5D-8AB4-4B76-99F7-585614B4DE89}" type="datetimeFigureOut">
              <a:rPr lang="en-GB" smtClean="0"/>
              <a:t>29/05/2025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2378547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F671E5D-8AB4-4B76-99F7-585614B4DE89}" type="datetimeFigureOut">
              <a:rPr lang="en-GB" smtClean="0"/>
              <a:t>29/05/2025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3162964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F671E5D-8AB4-4B76-99F7-585614B4DE89}" type="datetimeFigureOut">
              <a:rPr lang="en-GB" smtClean="0"/>
              <a:t>29/05/2025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257037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F671E5D-8AB4-4B76-99F7-585614B4DE89}" type="datetimeFigureOut">
              <a:rPr lang="en-GB" smtClean="0"/>
              <a:t>29/05/2025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3041119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671E5D-8AB4-4B76-99F7-585614B4DE89}" type="datetimeFigureOut">
              <a:rPr lang="en-GB" smtClean="0"/>
              <a:t>29/05/2025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2856246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F671E5D-8AB4-4B76-99F7-585614B4DE89}" type="datetimeFigureOut">
              <a:rPr lang="en-GB" smtClean="0"/>
              <a:t>29/05/2025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1197194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F671E5D-8AB4-4B76-99F7-585614B4DE89}" type="datetimeFigureOut">
              <a:rPr lang="en-GB" smtClean="0"/>
              <a:t>29/05/2025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E02A27-5596-48C0-BFE1-45A96CE3B34F}" type="slidenum">
              <a:rPr lang="en-GB" smtClean="0"/>
              <a:t>‹#›</a:t>
            </a:fld>
            <a:endParaRPr lang="en-GB"/>
          </a:p>
        </p:txBody>
      </p:sp>
    </p:spTree>
    <p:extLst>
      <p:ext uri="{BB962C8B-B14F-4D97-AF65-F5344CB8AC3E}">
        <p14:creationId xmlns:p14="http://schemas.microsoft.com/office/powerpoint/2010/main" val="1232808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671E5D-8AB4-4B76-99F7-585614B4DE89}" type="datetimeFigureOut">
              <a:rPr lang="en-GB" smtClean="0"/>
              <a:t>29/05/2025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7E02A27-5596-48C0-BFE1-45A96CE3B34F}" type="slidenum">
              <a:rPr lang="en-GB" smtClean="0"/>
              <a:t>‹#›</a:t>
            </a:fld>
            <a:endParaRPr lang="en-GB"/>
          </a:p>
        </p:txBody>
      </p:sp>
    </p:spTree>
    <p:extLst>
      <p:ext uri="{BB962C8B-B14F-4D97-AF65-F5344CB8AC3E}">
        <p14:creationId xmlns:p14="http://schemas.microsoft.com/office/powerpoint/2010/main" val="3575739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27B54-F9F5-262A-35DD-882C4C29D091}"/>
              </a:ext>
            </a:extLst>
          </p:cNvPr>
          <p:cNvSpPr>
            <a:spLocks noGrp="1"/>
          </p:cNvSpPr>
          <p:nvPr>
            <p:ph type="ctrTitle"/>
          </p:nvPr>
        </p:nvSpPr>
        <p:spPr>
          <a:xfrm>
            <a:off x="1171787" y="1763060"/>
            <a:ext cx="7766936" cy="1646302"/>
          </a:xfrm>
        </p:spPr>
        <p:txBody>
          <a:bodyPr/>
          <a:lstStyle/>
          <a:p>
            <a:pPr algn="l"/>
            <a:r>
              <a:rPr lang="en-GB" dirty="0"/>
              <a:t>Democracy Matters </a:t>
            </a:r>
            <a:br>
              <a:rPr lang="en-GB" dirty="0"/>
            </a:br>
            <a:r>
              <a:rPr lang="en-GB" sz="2400" dirty="0"/>
              <a:t>Aberdeen Community Empowerment Group</a:t>
            </a:r>
            <a:endParaRPr lang="en-GB" dirty="0"/>
          </a:p>
        </p:txBody>
      </p:sp>
    </p:spTree>
    <p:extLst>
      <p:ext uri="{BB962C8B-B14F-4D97-AF65-F5344CB8AC3E}">
        <p14:creationId xmlns:p14="http://schemas.microsoft.com/office/powerpoint/2010/main" val="4043704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CB2D6-6D1F-8068-85AE-501A1318285C}"/>
              </a:ext>
            </a:extLst>
          </p:cNvPr>
          <p:cNvSpPr>
            <a:spLocks noGrp="1"/>
          </p:cNvSpPr>
          <p:nvPr>
            <p:ph type="title"/>
          </p:nvPr>
        </p:nvSpPr>
        <p:spPr>
          <a:xfrm>
            <a:off x="847344" y="574210"/>
            <a:ext cx="10506456" cy="1014984"/>
          </a:xfrm>
        </p:spPr>
        <p:txBody>
          <a:bodyPr anchor="b">
            <a:normAutofit/>
          </a:bodyPr>
          <a:lstStyle/>
          <a:p>
            <a:r>
              <a:rPr lang="en-GB" dirty="0"/>
              <a:t>Democracy Matters Journey So Far</a:t>
            </a:r>
          </a:p>
        </p:txBody>
      </p:sp>
      <p:graphicFrame>
        <p:nvGraphicFramePr>
          <p:cNvPr id="45" name="Content Placeholder 2">
            <a:extLst>
              <a:ext uri="{FF2B5EF4-FFF2-40B4-BE49-F238E27FC236}">
                <a16:creationId xmlns:a16="http://schemas.microsoft.com/office/drawing/2014/main" id="{A703FC81-E3B7-1519-FAB9-D6CA68376A2B}"/>
              </a:ext>
            </a:extLst>
          </p:cNvPr>
          <p:cNvGraphicFramePr/>
          <p:nvPr>
            <p:extLst>
              <p:ext uri="{D42A27DB-BD31-4B8C-83A1-F6EECF244321}">
                <p14:modId xmlns:p14="http://schemas.microsoft.com/office/powerpoint/2010/main" val="1404907711"/>
              </p:ext>
            </p:extLst>
          </p:nvPr>
        </p:nvGraphicFramePr>
        <p:xfrm>
          <a:off x="108857" y="1686780"/>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692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8191A-0EE4-F927-C81C-9F89DBEDC79E}"/>
              </a:ext>
            </a:extLst>
          </p:cNvPr>
          <p:cNvSpPr>
            <a:spLocks noGrp="1"/>
          </p:cNvSpPr>
          <p:nvPr>
            <p:ph type="title"/>
          </p:nvPr>
        </p:nvSpPr>
        <p:spPr>
          <a:xfrm>
            <a:off x="677334" y="609600"/>
            <a:ext cx="8596668" cy="839056"/>
          </a:xfrm>
        </p:spPr>
        <p:txBody>
          <a:bodyPr/>
          <a:lstStyle/>
          <a:p>
            <a:r>
              <a:rPr lang="en-GB" dirty="0"/>
              <a:t>Findings Summary </a:t>
            </a:r>
          </a:p>
        </p:txBody>
      </p:sp>
      <p:sp>
        <p:nvSpPr>
          <p:cNvPr id="3" name="Content Placeholder 2">
            <a:extLst>
              <a:ext uri="{FF2B5EF4-FFF2-40B4-BE49-F238E27FC236}">
                <a16:creationId xmlns:a16="http://schemas.microsoft.com/office/drawing/2014/main" id="{5209F1E4-53CC-2236-B49A-521E24DA7AC4}"/>
              </a:ext>
            </a:extLst>
          </p:cNvPr>
          <p:cNvSpPr>
            <a:spLocks noGrp="1"/>
          </p:cNvSpPr>
          <p:nvPr>
            <p:ph idx="1"/>
          </p:nvPr>
        </p:nvSpPr>
        <p:spPr/>
        <p:txBody>
          <a:bodyPr>
            <a:normAutofit fontScale="25000" lnSpcReduction="20000"/>
          </a:bodyPr>
          <a:lstStyle/>
          <a:p>
            <a:pPr marL="0" lvl="0" indent="0">
              <a:buNone/>
            </a:pPr>
            <a:endParaRPr lang="en-GB" sz="7700" kern="100" dirty="0">
              <a:solidFill>
                <a:schemeClr val="tx1"/>
              </a:solidFill>
              <a:effectLst/>
              <a:latin typeface="+mj-lt"/>
              <a:ea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GB" sz="7700" kern="100" dirty="0">
                <a:solidFill>
                  <a:schemeClr val="tx1"/>
                </a:solidFill>
                <a:effectLst/>
                <a:latin typeface="+mj-lt"/>
                <a:ea typeface="Times New Roman" panose="02020603050405020304" pitchFamily="18" charset="0"/>
                <a:cs typeface="Times New Roman" panose="02020603050405020304" pitchFamily="18" charset="0"/>
              </a:rPr>
              <a:t>Arrangements need to be flexible and responsive to needs of the place. </a:t>
            </a:r>
            <a:endParaRPr lang="en-GB" sz="7700" kern="100" dirty="0">
              <a:solidFill>
                <a:schemeClr val="tx1"/>
              </a:solidFill>
              <a:latin typeface="+mj-lt"/>
              <a:ea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GB" sz="7700" kern="100" dirty="0">
                <a:solidFill>
                  <a:schemeClr val="tx1"/>
                </a:solidFill>
                <a:effectLst/>
                <a:latin typeface="+mj-lt"/>
                <a:ea typeface="Times New Roman" panose="02020603050405020304" pitchFamily="18" charset="0"/>
                <a:cs typeface="Times New Roman" panose="02020603050405020304" pitchFamily="18" charset="0"/>
              </a:rPr>
              <a:t>At the very least they need to be a platform to influence decision making and shape services in a structured and meaningful way.</a:t>
            </a:r>
          </a:p>
          <a:p>
            <a:pPr lvl="0">
              <a:buFont typeface="Wingdings" panose="05000000000000000000" pitchFamily="2" charset="2"/>
              <a:buChar char="Ø"/>
            </a:pPr>
            <a:r>
              <a:rPr lang="en-GB" sz="7700" kern="100" dirty="0">
                <a:solidFill>
                  <a:schemeClr val="tx1"/>
                </a:solidFill>
                <a:effectLst/>
                <a:latin typeface="+mj-lt"/>
                <a:ea typeface="Times New Roman" panose="02020603050405020304" pitchFamily="18" charset="0"/>
                <a:cs typeface="Times New Roman" panose="02020603050405020304" pitchFamily="18" charset="0"/>
              </a:rPr>
              <a:t>Ability to develop a plan for place which can be implemented. Community involvement in delivery and implementation will vary according to capacity.</a:t>
            </a:r>
          </a:p>
          <a:p>
            <a:pPr lvl="0">
              <a:buFont typeface="Wingdings" panose="05000000000000000000" pitchFamily="2" charset="2"/>
              <a:buChar char="Ø"/>
            </a:pPr>
            <a:r>
              <a:rPr lang="en-GB" sz="7700" kern="100" dirty="0">
                <a:solidFill>
                  <a:schemeClr val="tx1"/>
                </a:solidFill>
                <a:effectLst/>
                <a:latin typeface="+mj-lt"/>
                <a:ea typeface="Times New Roman" panose="02020603050405020304" pitchFamily="18" charset="0"/>
                <a:cs typeface="Times New Roman" panose="02020603050405020304" pitchFamily="18" charset="0"/>
              </a:rPr>
              <a:t>Clear participative mechanisms in place when making decisions.</a:t>
            </a:r>
          </a:p>
          <a:p>
            <a:pPr lvl="0">
              <a:buFont typeface="Wingdings" panose="05000000000000000000" pitchFamily="2" charset="2"/>
              <a:buChar char="Ø"/>
            </a:pPr>
            <a:r>
              <a:rPr lang="en-GB" sz="7700" kern="100" dirty="0">
                <a:solidFill>
                  <a:schemeClr val="tx1"/>
                </a:solidFill>
                <a:effectLst/>
                <a:latin typeface="+mj-lt"/>
                <a:ea typeface="Times New Roman" panose="02020603050405020304" pitchFamily="18" charset="0"/>
                <a:cs typeface="Times New Roman" panose="02020603050405020304" pitchFamily="18" charset="0"/>
              </a:rPr>
              <a:t>Needs to have a budget which is sustainable and can be directed in</a:t>
            </a:r>
            <a:r>
              <a:rPr lang="en-GB" sz="7700" kern="100" dirty="0">
                <a:solidFill>
                  <a:schemeClr val="tx1"/>
                </a:solidFill>
                <a:latin typeface="+mj-lt"/>
                <a:ea typeface="Times New Roman" panose="02020603050405020304" pitchFamily="18" charset="0"/>
                <a:cs typeface="Times New Roman" panose="02020603050405020304" pitchFamily="18" charset="0"/>
              </a:rPr>
              <a:t>dependently.</a:t>
            </a:r>
            <a:endParaRPr lang="en-GB" sz="7700" kern="100" dirty="0">
              <a:solidFill>
                <a:schemeClr val="tx1"/>
              </a:solidFill>
              <a:effectLst/>
              <a:latin typeface="+mj-lt"/>
              <a:ea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GB" sz="7700" kern="100" dirty="0">
                <a:solidFill>
                  <a:schemeClr val="tx1"/>
                </a:solidFill>
                <a:effectLst/>
                <a:latin typeface="+mj-lt"/>
                <a:ea typeface="Times New Roman" panose="02020603050405020304" pitchFamily="18" charset="0"/>
                <a:cs typeface="Times New Roman" panose="02020603050405020304" pitchFamily="18" charset="0"/>
              </a:rPr>
              <a:t>There should be </a:t>
            </a:r>
            <a:r>
              <a:rPr lang="en-GB" sz="7700" kern="100" dirty="0">
                <a:solidFill>
                  <a:schemeClr val="tx1"/>
                </a:solidFill>
                <a:latin typeface="+mj-lt"/>
                <a:ea typeface="Times New Roman" panose="02020603050405020304" pitchFamily="18" charset="0"/>
                <a:cs typeface="Times New Roman" panose="02020603050405020304" pitchFamily="18" charset="0"/>
              </a:rPr>
              <a:t>r</a:t>
            </a:r>
            <a:r>
              <a:rPr lang="en-GB" sz="7700" kern="100" dirty="0">
                <a:solidFill>
                  <a:schemeClr val="tx1"/>
                </a:solidFill>
                <a:effectLst/>
                <a:latin typeface="+mj-lt"/>
                <a:ea typeface="Times New Roman" panose="02020603050405020304" pitchFamily="18" charset="0"/>
                <a:cs typeface="Times New Roman" panose="02020603050405020304" pitchFamily="18" charset="0"/>
              </a:rPr>
              <a:t>enewed commitment to community capacity building in Scotland.</a:t>
            </a:r>
          </a:p>
          <a:p>
            <a:pPr lvl="1"/>
            <a:endParaRPr lang="en-GB" dirty="0"/>
          </a:p>
          <a:p>
            <a:pPr lvl="1"/>
            <a:endParaRPr lang="en-GB" dirty="0"/>
          </a:p>
          <a:p>
            <a:endParaRPr lang="en-GB" dirty="0"/>
          </a:p>
          <a:p>
            <a:endParaRPr lang="en-GB" dirty="0"/>
          </a:p>
        </p:txBody>
      </p:sp>
    </p:spTree>
    <p:extLst>
      <p:ext uri="{BB962C8B-B14F-4D97-AF65-F5344CB8AC3E}">
        <p14:creationId xmlns:p14="http://schemas.microsoft.com/office/powerpoint/2010/main" val="2840840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5BFF-39AF-A6A7-3DE8-EBA05C0FE0DA}"/>
              </a:ext>
            </a:extLst>
          </p:cNvPr>
          <p:cNvSpPr>
            <a:spLocks noGrp="1"/>
          </p:cNvSpPr>
          <p:nvPr>
            <p:ph type="title"/>
          </p:nvPr>
        </p:nvSpPr>
        <p:spPr>
          <a:xfrm>
            <a:off x="677334" y="609600"/>
            <a:ext cx="8596668" cy="890427"/>
          </a:xfrm>
        </p:spPr>
        <p:txBody>
          <a:bodyPr/>
          <a:lstStyle/>
          <a:p>
            <a:r>
              <a:rPr lang="en-GB" dirty="0"/>
              <a:t>Policy Development Approach</a:t>
            </a:r>
          </a:p>
        </p:txBody>
      </p:sp>
      <p:sp>
        <p:nvSpPr>
          <p:cNvPr id="3" name="Content Placeholder 2">
            <a:extLst>
              <a:ext uri="{FF2B5EF4-FFF2-40B4-BE49-F238E27FC236}">
                <a16:creationId xmlns:a16="http://schemas.microsoft.com/office/drawing/2014/main" id="{46FD835B-3369-04D0-3450-47046FDC3055}"/>
              </a:ext>
            </a:extLst>
          </p:cNvPr>
          <p:cNvSpPr>
            <a:spLocks noGrp="1"/>
          </p:cNvSpPr>
          <p:nvPr>
            <p:ph idx="1"/>
          </p:nvPr>
        </p:nvSpPr>
        <p:spPr>
          <a:xfrm>
            <a:off x="677334" y="1705511"/>
            <a:ext cx="8596668" cy="4335852"/>
          </a:xfrm>
        </p:spPr>
        <p:txBody>
          <a:bodyPr vert="horz" lIns="91440" tIns="45720" rIns="91440" bIns="45720" rtlCol="0" anchor="t">
            <a:normAutofit/>
          </a:bodyPr>
          <a:lstStyle/>
          <a:p>
            <a:r>
              <a:rPr lang="en-GB" sz="2400" dirty="0"/>
              <a:t>Began with three frameworks building on existing local infrastructure:</a:t>
            </a:r>
          </a:p>
          <a:p>
            <a:pPr lvl="1"/>
            <a:r>
              <a:rPr lang="en-GB" sz="2200" dirty="0"/>
              <a:t>Community Councils </a:t>
            </a:r>
          </a:p>
          <a:p>
            <a:pPr lvl="1"/>
            <a:r>
              <a:rPr lang="en-GB" sz="2200" dirty="0"/>
              <a:t>Locality Planning</a:t>
            </a:r>
          </a:p>
          <a:p>
            <a:pPr lvl="1"/>
            <a:r>
              <a:rPr lang="en-GB" sz="2200" dirty="0"/>
              <a:t>Community Anchor organisations </a:t>
            </a:r>
          </a:p>
          <a:p>
            <a:r>
              <a:rPr lang="en-GB" sz="2400" dirty="0"/>
              <a:t>Focus on whether and how they could be empowered and further democratised</a:t>
            </a:r>
          </a:p>
          <a:p>
            <a:endParaRPr lang="en-GB" sz="2400" dirty="0"/>
          </a:p>
        </p:txBody>
      </p:sp>
    </p:spTree>
    <p:extLst>
      <p:ext uri="{BB962C8B-B14F-4D97-AF65-F5344CB8AC3E}">
        <p14:creationId xmlns:p14="http://schemas.microsoft.com/office/powerpoint/2010/main" val="3726336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0A115-1D7F-0C22-5F92-71B642D43AF2}"/>
              </a:ext>
            </a:extLst>
          </p:cNvPr>
          <p:cNvSpPr>
            <a:spLocks noGrp="1"/>
          </p:cNvSpPr>
          <p:nvPr>
            <p:ph type="title"/>
          </p:nvPr>
        </p:nvSpPr>
        <p:spPr/>
        <p:txBody>
          <a:bodyPr/>
          <a:lstStyle/>
          <a:p>
            <a:r>
              <a:rPr lang="en-GB" dirty="0"/>
              <a:t>Next Steps</a:t>
            </a:r>
          </a:p>
        </p:txBody>
      </p:sp>
      <p:sp>
        <p:nvSpPr>
          <p:cNvPr id="8" name="Content Placeholder 7">
            <a:extLst>
              <a:ext uri="{FF2B5EF4-FFF2-40B4-BE49-F238E27FC236}">
                <a16:creationId xmlns:a16="http://schemas.microsoft.com/office/drawing/2014/main" id="{4263F911-835A-609D-E3DD-B613536D512B}"/>
              </a:ext>
            </a:extLst>
          </p:cNvPr>
          <p:cNvSpPr>
            <a:spLocks noGrp="1"/>
          </p:cNvSpPr>
          <p:nvPr>
            <p:ph idx="1"/>
          </p:nvPr>
        </p:nvSpPr>
        <p:spPr>
          <a:xfrm>
            <a:off x="677334" y="2051941"/>
            <a:ext cx="8596668" cy="3880773"/>
          </a:xfrm>
        </p:spPr>
        <p:txBody>
          <a:bodyPr>
            <a:normAutofit/>
          </a:bodyPr>
          <a:lstStyle/>
          <a:p>
            <a:r>
              <a:rPr lang="en-GB" sz="2400" dirty="0"/>
              <a:t>A blueprint for change will be published by the end of this parliament.</a:t>
            </a:r>
          </a:p>
          <a:p>
            <a:endParaRPr lang="en-GB" sz="2400" dirty="0"/>
          </a:p>
          <a:p>
            <a:r>
              <a:rPr lang="en-GB" sz="2400" dirty="0"/>
              <a:t>Work is ongoing, engagement being considered for later this year.</a:t>
            </a:r>
          </a:p>
          <a:p>
            <a:endParaRPr lang="en-GB" sz="2400" dirty="0"/>
          </a:p>
          <a:p>
            <a:r>
              <a:rPr lang="en-GB" sz="2400" dirty="0"/>
              <a:t>Implementation phase including any essential legislation after the election.</a:t>
            </a:r>
          </a:p>
          <a:p>
            <a:endParaRPr lang="en-GB" sz="2400" dirty="0"/>
          </a:p>
        </p:txBody>
      </p:sp>
    </p:spTree>
    <p:extLst>
      <p:ext uri="{BB962C8B-B14F-4D97-AF65-F5344CB8AC3E}">
        <p14:creationId xmlns:p14="http://schemas.microsoft.com/office/powerpoint/2010/main" val="87065225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2012</TotalTime>
  <Words>239</Words>
  <Application>Microsoft Office PowerPoint</Application>
  <PresentationFormat>Widescreen</PresentationFormat>
  <Paragraphs>36</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Symbol</vt:lpstr>
      <vt:lpstr>Trebuchet MS</vt:lpstr>
      <vt:lpstr>Wingdings</vt:lpstr>
      <vt:lpstr>Wingdings 3</vt:lpstr>
      <vt:lpstr>Facet</vt:lpstr>
      <vt:lpstr>Democracy Matters  Aberdeen Community Empowerment Group</vt:lpstr>
      <vt:lpstr>Democracy Matters Journey So Far</vt:lpstr>
      <vt:lpstr>Findings Summary </vt:lpstr>
      <vt:lpstr>Policy Development Approach</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Democracy Matters  Next Steps</dc:title>
  <dc:creator>Cameron Mellowes</dc:creator>
  <cp:lastModifiedBy>Cameron Mellowes</cp:lastModifiedBy>
  <cp:revision>4</cp:revision>
  <dcterms:created xsi:type="dcterms:W3CDTF">2024-04-10T08:43:15Z</dcterms:created>
  <dcterms:modified xsi:type="dcterms:W3CDTF">2025-05-29T15:39:59Z</dcterms:modified>
</cp:coreProperties>
</file>